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84" r:id="rId5"/>
    <p:sldId id="265" r:id="rId6"/>
    <p:sldId id="263" r:id="rId7"/>
    <p:sldId id="266" r:id="rId8"/>
    <p:sldId id="267" r:id="rId9"/>
    <p:sldId id="259" r:id="rId10"/>
    <p:sldId id="268" r:id="rId11"/>
    <p:sldId id="269" r:id="rId12"/>
    <p:sldId id="270" r:id="rId13"/>
    <p:sldId id="271" r:id="rId14"/>
    <p:sldId id="260" r:id="rId15"/>
    <p:sldId id="272" r:id="rId16"/>
    <p:sldId id="273" r:id="rId17"/>
    <p:sldId id="274" r:id="rId18"/>
    <p:sldId id="275" r:id="rId19"/>
    <p:sldId id="261" r:id="rId20"/>
    <p:sldId id="276" r:id="rId21"/>
    <p:sldId id="277" r:id="rId22"/>
    <p:sldId id="278" r:id="rId23"/>
    <p:sldId id="279" r:id="rId24"/>
    <p:sldId id="262" r:id="rId25"/>
    <p:sldId id="280" r:id="rId26"/>
    <p:sldId id="281" r:id="rId27"/>
    <p:sldId id="282" r:id="rId28"/>
    <p:sldId id="283" r:id="rId29"/>
    <p:sldId id="264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0.jpg>
</file>

<file path=ppt/media/image31.jpg>
</file>

<file path=ppt/media/image32.png>
</file>

<file path=ppt/media/image3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DCCBB9-D96C-4EBA-82A1-34318BBBAA59}" type="datetimeFigureOut">
              <a:rPr lang="zh-CN" altLang="en-US" smtClean="0"/>
              <a:t>2017/10/19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5D2DAF-7A11-4887-8CD5-B116BE4C23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4345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60520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4616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53456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62370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6407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80276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55173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73535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118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77774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7231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48439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87155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11640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79631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81865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8530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780561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200881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61032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057172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1966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24568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3228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5129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16026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8313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5677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976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0264223"/>
      </p:ext>
    </p:extLst>
  </p:cSld>
  <p:clrMapOvr>
    <a:masterClrMapping/>
  </p:clrMapOvr>
  <p:transition spd="slow">
    <p:wipe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5930279"/>
      </p:ext>
    </p:extLst>
  </p:cSld>
  <p:clrMapOvr>
    <a:masterClrMapping/>
  </p:clrMapOvr>
  <p:transition spd="slow"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2072732"/>
      </p:ext>
    </p:extLst>
  </p:cSld>
  <p:clrMapOvr>
    <a:masterClrMapping/>
  </p:clrMapOvr>
  <p:transition spd="slow"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5613863"/>
      </p:ext>
    </p:extLst>
  </p:cSld>
  <p:clrMapOvr>
    <a:masterClrMapping/>
  </p:clrMapOvr>
  <p:transition spd="slow">
    <p:wipe dir="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3043447"/>
      </p:ext>
    </p:extLst>
  </p:cSld>
  <p:clrMapOvr>
    <a:masterClrMapping/>
  </p:clrMapOvr>
  <p:transition spd="slow">
    <p:wipe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640139"/>
      </p:ext>
    </p:extLst>
  </p:cSld>
  <p:clrMapOvr>
    <a:masterClrMapping/>
  </p:clrMapOvr>
  <p:transition spd="slow">
    <p:wipe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515705"/>
      </p:ext>
    </p:extLst>
  </p:cSld>
  <p:clrMapOvr>
    <a:masterClrMapping/>
  </p:clrMapOvr>
  <p:transition spd="slow"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3948965"/>
      </p:ext>
    </p:extLst>
  </p:cSld>
  <p:clrMapOvr>
    <a:masterClrMapping/>
  </p:clrMapOvr>
  <p:transition spd="slow"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170492"/>
      </p:ext>
    </p:extLst>
  </p:cSld>
  <p:clrMapOvr>
    <a:masterClrMapping/>
  </p:clrMapOvr>
  <p:transition spd="slow"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7780838"/>
      </p:ext>
    </p:extLst>
  </p:cSld>
  <p:clrMapOvr>
    <a:masterClrMapping/>
  </p:clrMapOvr>
  <p:transition spd="slow"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8599895"/>
      </p:ext>
    </p:extLst>
  </p:cSld>
  <p:clrMapOvr>
    <a:masterClrMapping/>
  </p:clrMapOvr>
  <p:transition spd="slow"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821BB6-FFC6-4F4F-BB7C-1255C9EBF2D9}" type="datetimeFigureOut">
              <a:rPr lang="zh-CN" altLang="en-US" smtClean="0"/>
              <a:t>2017/10/19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5870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 dir="d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13" Type="http://schemas.openxmlformats.org/officeDocument/2006/relationships/image" Target="../media/image26.jpg"/><Relationship Id="rId3" Type="http://schemas.openxmlformats.org/officeDocument/2006/relationships/image" Target="../media/image16.jpg"/><Relationship Id="rId7" Type="http://schemas.openxmlformats.org/officeDocument/2006/relationships/image" Target="../media/image20.jpg"/><Relationship Id="rId12" Type="http://schemas.openxmlformats.org/officeDocument/2006/relationships/image" Target="../media/image2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g"/><Relationship Id="rId11" Type="http://schemas.openxmlformats.org/officeDocument/2006/relationships/image" Target="../media/image24.jpg"/><Relationship Id="rId5" Type="http://schemas.openxmlformats.org/officeDocument/2006/relationships/image" Target="../media/image18.jpg"/><Relationship Id="rId10" Type="http://schemas.openxmlformats.org/officeDocument/2006/relationships/image" Target="../media/image23.jpg"/><Relationship Id="rId4" Type="http://schemas.openxmlformats.org/officeDocument/2006/relationships/image" Target="../media/image17.jpg"/><Relationship Id="rId9" Type="http://schemas.openxmlformats.org/officeDocument/2006/relationships/image" Target="../media/image22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jp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3916697"/>
            <a:ext cx="4367284" cy="1514902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367283" y="3916697"/>
            <a:ext cx="7824717" cy="151490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应用层、底层、上位机描述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0" y="4204059"/>
            <a:ext cx="43672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BMS </a:t>
            </a:r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概述</a:t>
            </a:r>
          </a:p>
        </p:txBody>
      </p:sp>
    </p:spTree>
    <p:extLst>
      <p:ext uri="{BB962C8B-B14F-4D97-AF65-F5344CB8AC3E}">
        <p14:creationId xmlns:p14="http://schemas.microsoft.com/office/powerpoint/2010/main" val="141860721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55101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TITLE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540125" y="1956633"/>
            <a:ext cx="618978" cy="2039814"/>
            <a:chOff x="5240216" y="1758467"/>
            <a:chExt cx="618978" cy="2039814"/>
          </a:xfrm>
        </p:grpSpPr>
        <p:sp>
          <p:nvSpPr>
            <p:cNvPr id="7" name="圆角矩形 6"/>
            <p:cNvSpPr/>
            <p:nvPr/>
          </p:nvSpPr>
          <p:spPr>
            <a:xfrm rot="5400000">
              <a:off x="4529798" y="2468885"/>
              <a:ext cx="2039814" cy="61897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5315704" y="1842867"/>
              <a:ext cx="468000" cy="468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3271645" y="4137122"/>
            <a:ext cx="618978" cy="2039814"/>
            <a:chOff x="5971736" y="3938956"/>
            <a:chExt cx="618978" cy="2039814"/>
          </a:xfrm>
        </p:grpSpPr>
        <p:sp>
          <p:nvSpPr>
            <p:cNvPr id="10" name="圆角矩形 9"/>
            <p:cNvSpPr/>
            <p:nvPr/>
          </p:nvSpPr>
          <p:spPr>
            <a:xfrm rot="5400000">
              <a:off x="5261318" y="4649374"/>
              <a:ext cx="2039814" cy="61897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6047224" y="5444194"/>
              <a:ext cx="468000" cy="468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271645" y="3377469"/>
            <a:ext cx="2039814" cy="618978"/>
            <a:chOff x="5971736" y="3179303"/>
            <a:chExt cx="2039814" cy="618978"/>
          </a:xfrm>
        </p:grpSpPr>
        <p:sp>
          <p:nvSpPr>
            <p:cNvPr id="13" name="圆角矩形 12"/>
            <p:cNvSpPr/>
            <p:nvPr/>
          </p:nvSpPr>
          <p:spPr>
            <a:xfrm>
              <a:off x="5971736" y="3179303"/>
              <a:ext cx="2039814" cy="618978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7468062" y="3254792"/>
              <a:ext cx="468000" cy="468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1119289" y="4137122"/>
            <a:ext cx="2039814" cy="618978"/>
            <a:chOff x="3819380" y="3938956"/>
            <a:chExt cx="2039814" cy="618978"/>
          </a:xfrm>
        </p:grpSpPr>
        <p:sp>
          <p:nvSpPr>
            <p:cNvPr id="16" name="圆角矩形 15"/>
            <p:cNvSpPr/>
            <p:nvPr/>
          </p:nvSpPr>
          <p:spPr>
            <a:xfrm>
              <a:off x="3819380" y="3938956"/>
              <a:ext cx="2039814" cy="618978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3908936" y="4014445"/>
              <a:ext cx="468000" cy="468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3271645" y="1956633"/>
            <a:ext cx="266291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</a:t>
            </a:r>
          </a:p>
        </p:txBody>
      </p:sp>
      <p:sp>
        <p:nvSpPr>
          <p:cNvPr id="19" name="矩形 18"/>
          <p:cNvSpPr/>
          <p:nvPr/>
        </p:nvSpPr>
        <p:spPr>
          <a:xfrm rot="5400000">
            <a:off x="3467926" y="4820073"/>
            <a:ext cx="266291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</a:t>
            </a:r>
          </a:p>
        </p:txBody>
      </p:sp>
      <p:sp>
        <p:nvSpPr>
          <p:cNvPr id="20" name="矩形 19"/>
          <p:cNvSpPr/>
          <p:nvPr/>
        </p:nvSpPr>
        <p:spPr>
          <a:xfrm>
            <a:off x="455619" y="5094697"/>
            <a:ext cx="266291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5000"/>
              </a:lnSpc>
              <a:spcBef>
                <a:spcPts val="600"/>
              </a:spcBef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</a:t>
            </a:r>
          </a:p>
        </p:txBody>
      </p:sp>
      <p:sp>
        <p:nvSpPr>
          <p:cNvPr id="21" name="矩形 20"/>
          <p:cNvSpPr/>
          <p:nvPr/>
        </p:nvSpPr>
        <p:spPr>
          <a:xfrm rot="5400000">
            <a:off x="304819" y="2204025"/>
            <a:ext cx="266291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5000"/>
              </a:lnSpc>
              <a:spcBef>
                <a:spcPts val="600"/>
              </a:spcBef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</a:t>
            </a:r>
          </a:p>
        </p:txBody>
      </p:sp>
      <p:sp>
        <p:nvSpPr>
          <p:cNvPr id="22" name="矩形 21"/>
          <p:cNvSpPr/>
          <p:nvPr/>
        </p:nvSpPr>
        <p:spPr>
          <a:xfrm>
            <a:off x="6732297" y="1475493"/>
            <a:ext cx="4657448" cy="1131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n"/>
            </a:pPr>
            <a:r>
              <a:rPr lang="en-US" altLang="zh-CN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</a:p>
        </p:txBody>
      </p:sp>
      <p:sp>
        <p:nvSpPr>
          <p:cNvPr id="23" name="矩形 22"/>
          <p:cNvSpPr/>
          <p:nvPr/>
        </p:nvSpPr>
        <p:spPr>
          <a:xfrm>
            <a:off x="6732297" y="2726117"/>
            <a:ext cx="4657448" cy="1131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n"/>
            </a:pPr>
            <a:r>
              <a:rPr lang="en-US" altLang="zh-CN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</a:p>
        </p:txBody>
      </p:sp>
      <p:sp>
        <p:nvSpPr>
          <p:cNvPr id="24" name="矩形 23"/>
          <p:cNvSpPr/>
          <p:nvPr/>
        </p:nvSpPr>
        <p:spPr>
          <a:xfrm>
            <a:off x="6732297" y="3976741"/>
            <a:ext cx="4657448" cy="1131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n"/>
            </a:pPr>
            <a:r>
              <a:rPr lang="en-US" altLang="zh-CN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</a:p>
        </p:txBody>
      </p:sp>
      <p:sp>
        <p:nvSpPr>
          <p:cNvPr id="25" name="矩形 24"/>
          <p:cNvSpPr/>
          <p:nvPr/>
        </p:nvSpPr>
        <p:spPr>
          <a:xfrm>
            <a:off x="6732297" y="5227365"/>
            <a:ext cx="4657448" cy="1131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n"/>
            </a:pPr>
            <a:r>
              <a:rPr lang="en-US" altLang="zh-CN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</a:p>
        </p:txBody>
      </p:sp>
    </p:spTree>
    <p:extLst>
      <p:ext uri="{BB962C8B-B14F-4D97-AF65-F5344CB8AC3E}">
        <p14:creationId xmlns:p14="http://schemas.microsoft.com/office/powerpoint/2010/main" val="91087901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85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3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7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2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55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90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55101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TITLE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35220" y="1133967"/>
            <a:ext cx="6127103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THIS SI A SUMMARY PART. CLICK HERE TO ADD YOUR DESCRIPTION SENTENCES ABOUT THIS PART.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494012" y="2076450"/>
            <a:ext cx="1116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-76200" y="2176961"/>
            <a:ext cx="1733550" cy="70485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zh-CN" altLang="en-US" sz="8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47750" y="2260364"/>
            <a:ext cx="10606262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THIS SI A SUMMARY PART. CLICK HERE TO ADD YOUR DESCRIPTION SENTENCES ABOUT THIS PART. THIS SI A SUMMARY PART. CLICK HERE TO ADD YOUR DESCRIPTION SENTENCES ABOUT THIS PART. 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94012" y="3486223"/>
            <a:ext cx="1506238" cy="1129679"/>
          </a:xfrm>
          <a:prstGeom prst="rect">
            <a:avLst/>
          </a:prstGeom>
          <a:blipFill>
            <a:blip r:embed="rId3"/>
            <a:stretch>
              <a:fillRect t="-208" b="-353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000251" y="3450897"/>
            <a:ext cx="2171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94012" y="4895923"/>
            <a:ext cx="1506238" cy="1129679"/>
          </a:xfrm>
          <a:prstGeom prst="rect">
            <a:avLst/>
          </a:prstGeom>
          <a:blipFill>
            <a:blip r:embed="rId4"/>
            <a:stretch>
              <a:fillRect t="-208" b="-353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000251" y="4860597"/>
            <a:ext cx="2171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314182" y="3486223"/>
            <a:ext cx="1506238" cy="1129679"/>
          </a:xfrm>
          <a:prstGeom prst="rect">
            <a:avLst/>
          </a:prstGeom>
          <a:blipFill>
            <a:blip r:embed="rId5"/>
            <a:stretch>
              <a:fillRect t="-208" b="-353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820421" y="3450897"/>
            <a:ext cx="2171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314182" y="4895923"/>
            <a:ext cx="1506238" cy="1129679"/>
          </a:xfrm>
          <a:prstGeom prst="rect">
            <a:avLst/>
          </a:prstGeom>
          <a:blipFill>
            <a:blip r:embed="rId6"/>
            <a:stretch>
              <a:fillRect t="-208" b="-353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5820421" y="4860597"/>
            <a:ext cx="2171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134351" y="3486223"/>
            <a:ext cx="1506238" cy="1129679"/>
          </a:xfrm>
          <a:prstGeom prst="rect">
            <a:avLst/>
          </a:prstGeom>
          <a:blipFill>
            <a:blip r:embed="rId7"/>
            <a:stretch>
              <a:fillRect t="-208" b="-353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9640590" y="3450897"/>
            <a:ext cx="2171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8134351" y="4895923"/>
            <a:ext cx="1506238" cy="1129679"/>
          </a:xfrm>
          <a:prstGeom prst="rect">
            <a:avLst/>
          </a:prstGeom>
          <a:blipFill>
            <a:blip r:embed="rId8"/>
            <a:stretch>
              <a:fillRect t="-208" b="-353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9640590" y="4860597"/>
            <a:ext cx="2171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689236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3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38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615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66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9000"/>
                            </p:stCondLst>
                            <p:childTnLst>
                              <p:par>
                                <p:cTn id="3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9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1850"/>
                            </p:stCondLst>
                            <p:childTnLst>
                              <p:par>
                                <p:cTn id="4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235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4700"/>
                            </p:stCondLst>
                            <p:childTnLst>
                              <p:par>
                                <p:cTn id="5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52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7550"/>
                            </p:stCondLst>
                            <p:childTnLst>
                              <p:par>
                                <p:cTn id="6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805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 animBg="1"/>
      <p:bldP spid="11" grpId="0"/>
      <p:bldP spid="12" grpId="0" animBg="1"/>
      <p:bldP spid="13" grpId="0"/>
      <p:bldP spid="14" grpId="0" animBg="1"/>
      <p:bldP spid="15" grpId="0"/>
      <p:bldP spid="16" grpId="0" animBg="1"/>
      <p:bldP spid="17" grpId="0"/>
      <p:bldP spid="18" grpId="0" animBg="1"/>
      <p:bldP spid="19" grpId="0"/>
      <p:bldP spid="20" grpId="0" animBg="1"/>
      <p:bldP spid="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55101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TITLE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266856" y="2144924"/>
            <a:ext cx="2116977" cy="2116977"/>
            <a:chOff x="660971" y="2379481"/>
            <a:chExt cx="2116977" cy="2116977"/>
          </a:xfrm>
        </p:grpSpPr>
        <p:sp>
          <p:nvSpPr>
            <p:cNvPr id="7" name="椭圆 6"/>
            <p:cNvSpPr/>
            <p:nvPr/>
          </p:nvSpPr>
          <p:spPr>
            <a:xfrm>
              <a:off x="660971" y="2379481"/>
              <a:ext cx="2116977" cy="2116977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762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1362918" y="2564146"/>
              <a:ext cx="713081" cy="1712630"/>
              <a:chOff x="2395133" y="2321170"/>
              <a:chExt cx="1473483" cy="3538913"/>
            </a:xfrm>
            <a:solidFill>
              <a:schemeClr val="bg1"/>
            </a:solidFill>
          </p:grpSpPr>
          <p:sp>
            <p:nvSpPr>
              <p:cNvPr id="9" name="椭圆 8"/>
              <p:cNvSpPr/>
              <p:nvPr/>
            </p:nvSpPr>
            <p:spPr>
              <a:xfrm>
                <a:off x="2825048" y="2321170"/>
                <a:ext cx="635604" cy="63560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" name="圆角矩形 9"/>
              <p:cNvSpPr/>
              <p:nvPr/>
            </p:nvSpPr>
            <p:spPr>
              <a:xfrm>
                <a:off x="2395133" y="3066757"/>
                <a:ext cx="249593" cy="123795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圆角矩形 10"/>
              <p:cNvSpPr/>
              <p:nvPr/>
            </p:nvSpPr>
            <p:spPr>
              <a:xfrm>
                <a:off x="3619023" y="3066757"/>
                <a:ext cx="249593" cy="123795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" name="圆角矩形 11"/>
              <p:cNvSpPr/>
              <p:nvPr/>
            </p:nvSpPr>
            <p:spPr>
              <a:xfrm>
                <a:off x="2519929" y="3066757"/>
                <a:ext cx="1209822" cy="422031"/>
              </a:xfrm>
              <a:prstGeom prst="roundRect">
                <a:avLst>
                  <a:gd name="adj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圆角矩形 12"/>
              <p:cNvSpPr/>
              <p:nvPr/>
            </p:nvSpPr>
            <p:spPr>
              <a:xfrm>
                <a:off x="3179299" y="3319976"/>
                <a:ext cx="337202" cy="254010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" name="圆角矩形 13"/>
              <p:cNvSpPr/>
              <p:nvPr/>
            </p:nvSpPr>
            <p:spPr>
              <a:xfrm>
                <a:off x="2743411" y="3319976"/>
                <a:ext cx="337202" cy="254010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2825048" y="3195925"/>
                <a:ext cx="562976" cy="110878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6" name="组合 15"/>
          <p:cNvGrpSpPr/>
          <p:nvPr/>
        </p:nvGrpSpPr>
        <p:grpSpPr>
          <a:xfrm>
            <a:off x="6582119" y="2144924"/>
            <a:ext cx="2116977" cy="2116977"/>
            <a:chOff x="4770969" y="2379481"/>
            <a:chExt cx="2116977" cy="2116977"/>
          </a:xfrm>
        </p:grpSpPr>
        <p:sp>
          <p:nvSpPr>
            <p:cNvPr id="17" name="椭圆 16"/>
            <p:cNvSpPr/>
            <p:nvPr/>
          </p:nvSpPr>
          <p:spPr>
            <a:xfrm>
              <a:off x="4770969" y="2379481"/>
              <a:ext cx="2116977" cy="2116977"/>
            </a:xfrm>
            <a:prstGeom prst="ellipse">
              <a:avLst/>
            </a:prstGeom>
            <a:solidFill>
              <a:schemeClr val="accent1"/>
            </a:solidFill>
            <a:ln w="762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5444615" y="2564146"/>
              <a:ext cx="757202" cy="1712630"/>
              <a:chOff x="4951644" y="2321170"/>
              <a:chExt cx="1564653" cy="3538913"/>
            </a:xfrm>
            <a:solidFill>
              <a:schemeClr val="bg1"/>
            </a:solidFill>
          </p:grpSpPr>
          <p:sp>
            <p:nvSpPr>
              <p:cNvPr id="19" name="椭圆 18"/>
              <p:cNvSpPr/>
              <p:nvPr/>
            </p:nvSpPr>
            <p:spPr>
              <a:xfrm>
                <a:off x="5441639" y="2321170"/>
                <a:ext cx="635604" cy="63560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圆角矩形 19"/>
              <p:cNvSpPr/>
              <p:nvPr/>
            </p:nvSpPr>
            <p:spPr>
              <a:xfrm rot="900000">
                <a:off x="4951644" y="3045976"/>
                <a:ext cx="249593" cy="123795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圆角矩形 20"/>
              <p:cNvSpPr/>
              <p:nvPr/>
            </p:nvSpPr>
            <p:spPr>
              <a:xfrm rot="20700000">
                <a:off x="6266704" y="3045978"/>
                <a:ext cx="249593" cy="123795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圆角矩形 21"/>
              <p:cNvSpPr/>
              <p:nvPr/>
            </p:nvSpPr>
            <p:spPr>
              <a:xfrm>
                <a:off x="5136520" y="3066757"/>
                <a:ext cx="1209822" cy="422031"/>
              </a:xfrm>
              <a:prstGeom prst="roundRect">
                <a:avLst>
                  <a:gd name="adj" fmla="val 13333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圆角矩形 22"/>
              <p:cNvSpPr/>
              <p:nvPr/>
            </p:nvSpPr>
            <p:spPr>
              <a:xfrm>
                <a:off x="5795890" y="3319976"/>
                <a:ext cx="337202" cy="254010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圆角矩形 23"/>
              <p:cNvSpPr/>
              <p:nvPr/>
            </p:nvSpPr>
            <p:spPr>
              <a:xfrm>
                <a:off x="5360002" y="3319976"/>
                <a:ext cx="337202" cy="254010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5441639" y="3195925"/>
                <a:ext cx="562976" cy="110878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梯形 25"/>
              <p:cNvSpPr/>
              <p:nvPr/>
            </p:nvSpPr>
            <p:spPr>
              <a:xfrm>
                <a:off x="5054941" y="3319975"/>
                <a:ext cx="1389878" cy="1307657"/>
              </a:xfrm>
              <a:prstGeom prst="trapezoid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27" name="矩形 26"/>
          <p:cNvSpPr/>
          <p:nvPr/>
        </p:nvSpPr>
        <p:spPr>
          <a:xfrm>
            <a:off x="1266856" y="4399925"/>
            <a:ext cx="3882894" cy="1400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n"/>
            </a:pPr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</a:p>
        </p:txBody>
      </p:sp>
      <p:sp>
        <p:nvSpPr>
          <p:cNvPr id="28" name="矩形 27"/>
          <p:cNvSpPr/>
          <p:nvPr/>
        </p:nvSpPr>
        <p:spPr>
          <a:xfrm>
            <a:off x="6563288" y="4399925"/>
            <a:ext cx="3882894" cy="1400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n"/>
            </a:pPr>
            <a:r>
              <a:rPr lang="en-US" altLang="zh-CN" sz="1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en-US" altLang="zh-CN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3383833" y="2775209"/>
            <a:ext cx="23071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XX%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8738575" y="2775209"/>
            <a:ext cx="23071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XX%</a:t>
            </a:r>
            <a:endParaRPr lang="zh-CN" altLang="en-US" sz="4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24116223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950"/>
                            </p:stCondLst>
                            <p:childTnLst>
                              <p:par>
                                <p:cTn id="1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450"/>
                            </p:stCondLst>
                            <p:childTnLst>
                              <p:par>
                                <p:cTn id="24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7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2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  <p:bldP spid="3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55101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TITLE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080212" y="2636490"/>
            <a:ext cx="1249251" cy="124925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reflection blurRad="6350" stA="52000" endA="300" endPos="35000" dist="254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TEXT</a:t>
            </a:r>
          </a:p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HERE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728708" y="2636490"/>
            <a:ext cx="1249251" cy="124925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reflection blurRad="6350" stA="52000" endA="300" endPos="35000" dist="254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TEXT</a:t>
            </a:r>
          </a:p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HERE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377204" y="2636490"/>
            <a:ext cx="1249251" cy="124925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reflection blurRad="6350" stA="52000" endA="300" endPos="35000" dist="254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TEXT</a:t>
            </a:r>
          </a:p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HERE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025700" y="2636490"/>
            <a:ext cx="1249251" cy="124925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reflection blurRad="6350" stA="52000" endA="300" endPos="35000" dist="254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TEXT</a:t>
            </a:r>
          </a:p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HERE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083987" y="2636490"/>
            <a:ext cx="1422894" cy="1249251"/>
            <a:chOff x="553792" y="2768958"/>
            <a:chExt cx="1422894" cy="1249251"/>
          </a:xfrm>
          <a:solidFill>
            <a:schemeClr val="accent1"/>
          </a:solidFill>
          <a:effectLst>
            <a:reflection blurRad="6350" stA="52000" endA="300" endPos="35000" dist="25400" dir="5400000" sy="-100000" algn="bl" rotWithShape="0"/>
          </a:effectLst>
        </p:grpSpPr>
        <p:sp>
          <p:nvSpPr>
            <p:cNvPr id="11" name="矩形 10"/>
            <p:cNvSpPr/>
            <p:nvPr/>
          </p:nvSpPr>
          <p:spPr>
            <a:xfrm>
              <a:off x="553792" y="2768958"/>
              <a:ext cx="1249251" cy="12492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TITLE</a:t>
              </a:r>
            </a:p>
            <a:p>
              <a:pPr algn="ctr"/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HERE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等腰三角形 11"/>
            <p:cNvSpPr/>
            <p:nvPr/>
          </p:nvSpPr>
          <p:spPr>
            <a:xfrm rot="5400000">
              <a:off x="1712891" y="2891531"/>
              <a:ext cx="283335" cy="24425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617771" y="5316436"/>
            <a:ext cx="11250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THIS IS A SUMMARY PART. CLICK HERE TO ADD YOUR DESCRIPTION SENTENCES ABOUT THIS PART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17115" y="5355694"/>
            <a:ext cx="72000" cy="25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9674196" y="2636490"/>
            <a:ext cx="1249251" cy="124925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reflection blurRad="6350" stA="52000" endA="300" endPos="35000" dist="254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TEXT</a:t>
            </a:r>
          </a:p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HERE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828144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75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250"/>
                            </p:stCondLst>
                            <p:childTnLst>
                              <p:par>
                                <p:cTn id="3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25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3" grpId="0"/>
      <p:bldP spid="14" grpId="0" animBg="1"/>
      <p:bldP spid="1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518455"/>
            <a:ext cx="4187106" cy="2355247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187106" y="3518455"/>
            <a:ext cx="2354400" cy="2355247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6236196" y="3518455"/>
            <a:ext cx="5955804" cy="2356960"/>
            <a:chOff x="4257077" y="2119893"/>
            <a:chExt cx="5955804" cy="2356960"/>
          </a:xfrm>
          <a:solidFill>
            <a:schemeClr val="accent1"/>
          </a:solidFill>
        </p:grpSpPr>
        <p:sp>
          <p:nvSpPr>
            <p:cNvPr id="8" name="等腰三角形 7"/>
            <p:cNvSpPr/>
            <p:nvPr/>
          </p:nvSpPr>
          <p:spPr>
            <a:xfrm rot="16200000">
              <a:off x="4224440" y="3094390"/>
              <a:ext cx="473237" cy="40796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4552497" y="2119893"/>
              <a:ext cx="5660384" cy="23569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25000"/>
                </a:lnSpc>
                <a:spcBef>
                  <a:spcPts val="1200"/>
                </a:spcBef>
              </a:pP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03  </a:t>
              </a:r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CLICK HERE TO ADD YOUR TITLE </a:t>
              </a:r>
            </a:p>
            <a:p>
              <a:pPr>
                <a:lnSpc>
                  <a:spcPct val="125000"/>
                </a:lnSpc>
                <a:spcBef>
                  <a:spcPts val="1200"/>
                </a:spcBef>
              </a:pP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THIS IS A SUMMARY PART. CLICK TO ADD YOUR DESCRIPTION SENTENCES ABOUT THIS PART IN HERETHIS IS A SUMMARY PART.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194354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55101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TITLE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17771" y="2069383"/>
            <a:ext cx="11250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THIS IS A SUMMARY PART. CLICK HERE TO ADD YOUR DESCRIPTION SENTENCES ABOUT THIS PART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17115" y="2108641"/>
            <a:ext cx="72000" cy="25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77821" y="3114675"/>
            <a:ext cx="2365581" cy="5429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492110" y="3729038"/>
            <a:ext cx="0" cy="221456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541116" y="3959156"/>
            <a:ext cx="23022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 HERE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401028" y="3114675"/>
            <a:ext cx="2365581" cy="5429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3415317" y="3729038"/>
            <a:ext cx="0" cy="221456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3464323" y="3959156"/>
            <a:ext cx="23022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 HERE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331423" y="3114675"/>
            <a:ext cx="2365581" cy="5429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6345712" y="3729038"/>
            <a:ext cx="0" cy="221456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6394718" y="3959156"/>
            <a:ext cx="23022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 HERE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9247531" y="3114675"/>
            <a:ext cx="2365581" cy="5429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9261820" y="3729038"/>
            <a:ext cx="0" cy="221456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9310826" y="3959156"/>
            <a:ext cx="23022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 HERE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6559523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950"/>
                            </p:stCondLst>
                            <p:childTnLst>
                              <p:par>
                                <p:cTn id="1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950"/>
                            </p:stCondLst>
                            <p:childTnLst>
                              <p:par>
                                <p:cTn id="2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4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9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4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795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8450"/>
                            </p:stCondLst>
                            <p:childTnLst>
                              <p:par>
                                <p:cTn id="4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9450"/>
                            </p:stCondLst>
                            <p:childTnLst>
                              <p:par>
                                <p:cTn id="4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995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45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95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145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1950"/>
                            </p:stCondLst>
                            <p:childTnLst>
                              <p:par>
                                <p:cTn id="6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2950"/>
                            </p:stCondLst>
                            <p:childTnLst>
                              <p:par>
                                <p:cTn id="7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345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395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445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495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5450"/>
                            </p:stCondLst>
                            <p:childTnLst>
                              <p:par>
                                <p:cTn id="9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6450"/>
                            </p:stCondLst>
                            <p:childTnLst>
                              <p:par>
                                <p:cTn id="10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6950"/>
                            </p:stCondLst>
                            <p:childTnLst>
                              <p:par>
                                <p:cTn id="10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7450"/>
                            </p:stCondLst>
                            <p:childTnLst>
                              <p:par>
                                <p:cTn id="10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7950"/>
                            </p:stCondLst>
                            <p:childTnLst>
                              <p:par>
                                <p:cTn id="1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8450"/>
                            </p:stCondLst>
                            <p:childTnLst>
                              <p:par>
                                <p:cTn id="1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 animBg="1"/>
      <p:bldP spid="10" grpId="0" build="p"/>
      <p:bldP spid="11" grpId="0" animBg="1"/>
      <p:bldP spid="13" grpId="0" build="p"/>
      <p:bldP spid="14" grpId="0" animBg="1"/>
      <p:bldP spid="16" grpId="0" build="p"/>
      <p:bldP spid="17" grpId="0" animBg="1"/>
      <p:bldP spid="19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2" y="0"/>
            <a:ext cx="3002828" cy="1689091"/>
          </a:xfrm>
          <a:prstGeom prst="rect">
            <a:avLst/>
          </a:prstGeom>
          <a:blipFill>
            <a:blip r:embed="rId3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3063056" y="0"/>
            <a:ext cx="3002828" cy="1689091"/>
          </a:xfrm>
          <a:prstGeom prst="rect">
            <a:avLst/>
          </a:prstGeom>
          <a:blipFill>
            <a:blip r:embed="rId4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126113" y="0"/>
            <a:ext cx="3002828" cy="1689091"/>
          </a:xfrm>
          <a:prstGeom prst="rect">
            <a:avLst/>
          </a:prstGeom>
          <a:blipFill>
            <a:blip r:embed="rId5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9189172" y="0"/>
            <a:ext cx="3002828" cy="1689091"/>
          </a:xfrm>
          <a:prstGeom prst="rect">
            <a:avLst/>
          </a:prstGeom>
          <a:blipFill>
            <a:blip r:embed="rId6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2" y="1758959"/>
            <a:ext cx="3002828" cy="1689091"/>
          </a:xfrm>
          <a:prstGeom prst="rect">
            <a:avLst/>
          </a:prstGeom>
          <a:blipFill>
            <a:blip r:embed="rId7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063056" y="1758959"/>
            <a:ext cx="3002828" cy="1689091"/>
          </a:xfrm>
          <a:prstGeom prst="rect">
            <a:avLst/>
          </a:prstGeom>
          <a:blipFill>
            <a:blip r:embed="rId8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6126113" y="1758959"/>
            <a:ext cx="3002828" cy="1689091"/>
          </a:xfrm>
          <a:prstGeom prst="rect">
            <a:avLst/>
          </a:prstGeom>
          <a:blipFill>
            <a:blip r:embed="rId9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9189172" y="1758959"/>
            <a:ext cx="3002828" cy="1689091"/>
          </a:xfrm>
          <a:prstGeom prst="rect">
            <a:avLst/>
          </a:prstGeom>
          <a:blipFill>
            <a:blip r:embed="rId10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-2" y="3521098"/>
            <a:ext cx="3002828" cy="33369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 DESCRIPTION SENTENCES ABOUT THIS PART.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063056" y="3521098"/>
            <a:ext cx="3002828" cy="1689091"/>
          </a:xfrm>
          <a:prstGeom prst="rect">
            <a:avLst/>
          </a:prstGeom>
          <a:blipFill>
            <a:blip r:embed="rId11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6126113" y="3521098"/>
            <a:ext cx="3002828" cy="1689091"/>
          </a:xfrm>
          <a:prstGeom prst="rect">
            <a:avLst/>
          </a:prstGeom>
          <a:blipFill>
            <a:blip r:embed="rId12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9189172" y="3521098"/>
            <a:ext cx="3002828" cy="1689091"/>
          </a:xfrm>
          <a:prstGeom prst="rect">
            <a:avLst/>
          </a:prstGeom>
          <a:blipFill>
            <a:blip r:embed="rId13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2476500" y="5283237"/>
            <a:ext cx="1733550" cy="70485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zh-CN" altLang="en-US" sz="8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3600450" y="5366640"/>
            <a:ext cx="7962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THIS SI A SUMMARY PART. CLICK HERE TO ADD YOUR DESCRIPTION SENTENCES ABOUT THIS PART. THIS SI A SUMMARY PART. CLICK HERE TO ADD YOUR DESCRIPTION SENTENCES ABOUT THIS PART. </a:t>
            </a:r>
            <a:endParaRPr lang="zh-CN" altLang="en-US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8303568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750"/>
                            </p:stCondLst>
                            <p:childTnLst>
                              <p:par>
                                <p:cTn id="4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25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/>
      <p:bldP spid="1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55101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TITLE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 flipH="1">
            <a:off x="8727575" y="1845128"/>
            <a:ext cx="1557338" cy="971550"/>
            <a:chOff x="2257426" y="2571750"/>
            <a:chExt cx="1557338" cy="971550"/>
          </a:xfrm>
          <a:solidFill>
            <a:schemeClr val="accent1"/>
          </a:solidFill>
        </p:grpSpPr>
        <p:sp>
          <p:nvSpPr>
            <p:cNvPr id="7" name="右箭头 6"/>
            <p:cNvSpPr/>
            <p:nvPr/>
          </p:nvSpPr>
          <p:spPr>
            <a:xfrm>
              <a:off x="2257426" y="2571750"/>
              <a:ext cx="1557338" cy="971550"/>
            </a:xfrm>
            <a:prstGeom prst="rightArrow">
              <a:avLst/>
            </a:prstGeom>
            <a:grpFill/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TEXT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 flipH="1">
              <a:off x="2471738" y="2823014"/>
              <a:ext cx="0" cy="474062"/>
            </a:xfrm>
            <a:prstGeom prst="line">
              <a:avLst/>
            </a:prstGeom>
            <a:grpFill/>
            <a:ln w="139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H="1">
              <a:off x="2700338" y="2823014"/>
              <a:ext cx="0" cy="474062"/>
            </a:xfrm>
            <a:prstGeom prst="line">
              <a:avLst/>
            </a:prstGeom>
            <a:grpFill/>
            <a:ln w="139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/>
          <p:cNvSpPr txBox="1"/>
          <p:nvPr/>
        </p:nvSpPr>
        <p:spPr>
          <a:xfrm>
            <a:off x="914400" y="2040409"/>
            <a:ext cx="7813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ADD YOUR SUBTITLE IN HERE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14400" y="2382516"/>
            <a:ext cx="7813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 flipH="1">
            <a:off x="8727575" y="3063177"/>
            <a:ext cx="1557338" cy="971550"/>
            <a:chOff x="2257426" y="2571750"/>
            <a:chExt cx="1557338" cy="971550"/>
          </a:xfrm>
          <a:solidFill>
            <a:schemeClr val="accent1"/>
          </a:solidFill>
        </p:grpSpPr>
        <p:sp>
          <p:nvSpPr>
            <p:cNvPr id="13" name="右箭头 12"/>
            <p:cNvSpPr/>
            <p:nvPr/>
          </p:nvSpPr>
          <p:spPr>
            <a:xfrm>
              <a:off x="2257426" y="2571750"/>
              <a:ext cx="1557338" cy="971550"/>
            </a:xfrm>
            <a:prstGeom prst="rightArrow">
              <a:avLst/>
            </a:prstGeom>
            <a:grpFill/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TEXT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 flipH="1">
              <a:off x="2471738" y="2823014"/>
              <a:ext cx="0" cy="474062"/>
            </a:xfrm>
            <a:prstGeom prst="line">
              <a:avLst/>
            </a:prstGeom>
            <a:grpFill/>
            <a:ln w="139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H="1">
              <a:off x="2700338" y="2823014"/>
              <a:ext cx="0" cy="474062"/>
            </a:xfrm>
            <a:prstGeom prst="line">
              <a:avLst/>
            </a:prstGeom>
            <a:grpFill/>
            <a:ln w="139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文本框 15"/>
          <p:cNvSpPr txBox="1"/>
          <p:nvPr/>
        </p:nvSpPr>
        <p:spPr>
          <a:xfrm>
            <a:off x="914400" y="3258458"/>
            <a:ext cx="7813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ADD YOUR SUBTITLE IN HERE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914400" y="3600565"/>
            <a:ext cx="7813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 flipH="1">
            <a:off x="8727575" y="4235651"/>
            <a:ext cx="1557338" cy="971550"/>
            <a:chOff x="2257426" y="2571750"/>
            <a:chExt cx="1557338" cy="971550"/>
          </a:xfrm>
          <a:solidFill>
            <a:schemeClr val="accent1"/>
          </a:solidFill>
        </p:grpSpPr>
        <p:sp>
          <p:nvSpPr>
            <p:cNvPr id="19" name="右箭头 18"/>
            <p:cNvSpPr/>
            <p:nvPr/>
          </p:nvSpPr>
          <p:spPr>
            <a:xfrm>
              <a:off x="2257426" y="2571750"/>
              <a:ext cx="1557338" cy="971550"/>
            </a:xfrm>
            <a:prstGeom prst="rightArrow">
              <a:avLst/>
            </a:prstGeom>
            <a:grpFill/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TEXT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0" name="直接连接符 19"/>
            <p:cNvCxnSpPr/>
            <p:nvPr/>
          </p:nvCxnSpPr>
          <p:spPr>
            <a:xfrm flipH="1">
              <a:off x="2471738" y="2823014"/>
              <a:ext cx="0" cy="474062"/>
            </a:xfrm>
            <a:prstGeom prst="line">
              <a:avLst/>
            </a:prstGeom>
            <a:grpFill/>
            <a:ln w="139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H="1">
              <a:off x="2700338" y="2823014"/>
              <a:ext cx="0" cy="474062"/>
            </a:xfrm>
            <a:prstGeom prst="line">
              <a:avLst/>
            </a:prstGeom>
            <a:grpFill/>
            <a:ln w="139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文本框 21"/>
          <p:cNvSpPr txBox="1"/>
          <p:nvPr/>
        </p:nvSpPr>
        <p:spPr>
          <a:xfrm>
            <a:off x="914400" y="4430932"/>
            <a:ext cx="7813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ADD YOUR SUBTITLE IN HERE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14400" y="4773039"/>
            <a:ext cx="7813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3218112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75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750"/>
                            </p:stCondLst>
                            <p:childTnLst>
                              <p:par>
                                <p:cTn id="1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500"/>
                            </p:stCondLst>
                            <p:childTnLst>
                              <p:par>
                                <p:cTn id="2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50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500"/>
                            </p:stCondLst>
                            <p:childTnLst>
                              <p:par>
                                <p:cTn id="3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250"/>
                            </p:stCondLst>
                            <p:childTnLst>
                              <p:par>
                                <p:cTn id="3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250"/>
                            </p:stCondLst>
                            <p:childTnLst>
                              <p:par>
                                <p:cTn id="4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6" grpId="0"/>
      <p:bldP spid="17" grpId="0"/>
      <p:bldP spid="22" grpId="0"/>
      <p:bldP spid="2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55101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TITLE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78498" y="4051115"/>
            <a:ext cx="1511558" cy="15115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YOUR TEXT IN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00353" y="4051115"/>
            <a:ext cx="1511558" cy="1511558"/>
          </a:xfrm>
          <a:prstGeom prst="rect">
            <a:avLst/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695534" y="4051115"/>
            <a:ext cx="1511558" cy="15115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YOUR TEXT IN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451313" y="4051115"/>
            <a:ext cx="1511558" cy="1511558"/>
          </a:xfrm>
          <a:prstGeom prst="rect">
            <a:avLst/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8532328" y="4051115"/>
            <a:ext cx="1511558" cy="15115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YOUR TEXT IN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532328" y="4051115"/>
            <a:ext cx="1511558" cy="1511558"/>
          </a:xfrm>
          <a:prstGeom prst="rect">
            <a:avLst/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11"/>
          <p:cNvCxnSpPr/>
          <p:nvPr/>
        </p:nvCxnSpPr>
        <p:spPr>
          <a:xfrm>
            <a:off x="4294156" y="2425959"/>
            <a:ext cx="0" cy="315537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7927752" y="2425959"/>
            <a:ext cx="0" cy="315537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578498" y="2425959"/>
            <a:ext cx="3232218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78498" y="2877999"/>
            <a:ext cx="3232218" cy="1015663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695534" y="2425959"/>
            <a:ext cx="3232218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695534" y="2877999"/>
            <a:ext cx="3232218" cy="1015663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532328" y="2425959"/>
            <a:ext cx="3232218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532328" y="2877999"/>
            <a:ext cx="3232218" cy="1015663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930719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250"/>
                            </p:stCondLst>
                            <p:childTnLst>
                              <p:par>
                                <p:cTn id="1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25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7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00"/>
                            </p:stCondLst>
                            <p:childTnLst>
                              <p:par>
                                <p:cTn id="30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000"/>
                            </p:stCondLst>
                            <p:childTnLst>
                              <p:par>
                                <p:cTn id="3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7000"/>
                            </p:stCondLst>
                            <p:childTnLst>
                              <p:par>
                                <p:cTn id="4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8250"/>
                            </p:stCondLst>
                            <p:childTnLst>
                              <p:par>
                                <p:cTn id="51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8750"/>
                            </p:stCondLst>
                            <p:childTnLst>
                              <p:par>
                                <p:cTn id="5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9750"/>
                            </p:stCondLst>
                            <p:childTnLst>
                              <p:par>
                                <p:cTn id="6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518455"/>
            <a:ext cx="4187106" cy="2355247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187106" y="3518455"/>
            <a:ext cx="2354400" cy="2355247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6236196" y="3518455"/>
            <a:ext cx="5955804" cy="2356960"/>
            <a:chOff x="4257077" y="2119893"/>
            <a:chExt cx="5955804" cy="2356960"/>
          </a:xfrm>
          <a:solidFill>
            <a:schemeClr val="accent1"/>
          </a:solidFill>
        </p:grpSpPr>
        <p:sp>
          <p:nvSpPr>
            <p:cNvPr id="8" name="等腰三角形 7"/>
            <p:cNvSpPr/>
            <p:nvPr/>
          </p:nvSpPr>
          <p:spPr>
            <a:xfrm rot="16200000">
              <a:off x="4224440" y="3094390"/>
              <a:ext cx="473237" cy="40796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4552497" y="2119893"/>
              <a:ext cx="5660384" cy="23569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25000"/>
                </a:lnSpc>
                <a:spcBef>
                  <a:spcPts val="1200"/>
                </a:spcBef>
              </a:pP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04  </a:t>
              </a:r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CLICK HERE TO ADD YOUR TITLE </a:t>
              </a:r>
            </a:p>
            <a:p>
              <a:pPr>
                <a:lnSpc>
                  <a:spcPct val="125000"/>
                </a:lnSpc>
                <a:spcBef>
                  <a:spcPts val="1200"/>
                </a:spcBef>
              </a:pP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THIS IS A SUMMARY PART. CLICK TO ADD YOUR DESCRIPTION SENTENCES ABOUT THIS PART IN HERETHIS IS A SUMMARY PART.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850725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CA2E951-0158-476F-BD78-2D98BD7A61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20" y="-222569"/>
            <a:ext cx="11721126" cy="72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196758"/>
      </p:ext>
    </p:extLst>
  </p:cSld>
  <p:clrMapOvr>
    <a:masterClrMapping/>
  </p:clrMapOvr>
  <p:transition spd="slow">
    <p:wipe dir="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55101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TITLE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Oval 96"/>
          <p:cNvSpPr>
            <a:spLocks noChangeArrowheads="1"/>
          </p:cNvSpPr>
          <p:nvPr/>
        </p:nvSpPr>
        <p:spPr bwMode="auto">
          <a:xfrm>
            <a:off x="941987" y="2771480"/>
            <a:ext cx="1464896" cy="1465074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1">
                <a:lumMod val="85000"/>
              </a:schemeClr>
            </a:solidFill>
          </a:ln>
          <a:effectLst/>
          <a:extLst/>
        </p:spPr>
        <p:txBody>
          <a:bodyPr wrap="square" lIns="0" rIns="0" anchor="ctr">
            <a:norm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</a:t>
            </a:r>
          </a:p>
          <a:p>
            <a:pPr algn="ctr"/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 HERE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Oval 102"/>
          <p:cNvSpPr>
            <a:spLocks noChangeArrowheads="1"/>
          </p:cNvSpPr>
          <p:nvPr/>
        </p:nvSpPr>
        <p:spPr bwMode="auto">
          <a:xfrm>
            <a:off x="4804365" y="2850855"/>
            <a:ext cx="1464896" cy="1465074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1">
                <a:lumMod val="85000"/>
              </a:schemeClr>
            </a:solidFill>
          </a:ln>
          <a:effectLst/>
          <a:extLst/>
        </p:spPr>
        <p:txBody>
          <a:bodyPr wrap="square" lIns="0" rIns="0" anchor="ctr">
            <a:norm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</a:t>
            </a:r>
          </a:p>
          <a:p>
            <a:pPr algn="ctr"/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 HERE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Oval 108"/>
          <p:cNvSpPr>
            <a:spLocks noChangeArrowheads="1"/>
          </p:cNvSpPr>
          <p:nvPr/>
        </p:nvSpPr>
        <p:spPr bwMode="auto">
          <a:xfrm>
            <a:off x="2832828" y="2203462"/>
            <a:ext cx="1464784" cy="1464784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1">
                <a:lumMod val="85000"/>
              </a:schemeClr>
            </a:solidFill>
          </a:ln>
          <a:effectLst/>
          <a:extLst/>
        </p:spPr>
        <p:txBody>
          <a:bodyPr wrap="square" lIns="0" rIns="0" anchor="ctr">
            <a:norm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</a:t>
            </a:r>
          </a:p>
          <a:p>
            <a:pPr algn="ctr"/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 HERE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AutoShape 46"/>
          <p:cNvSpPr>
            <a:spLocks noChangeArrowheads="1"/>
          </p:cNvSpPr>
          <p:nvPr/>
        </p:nvSpPr>
        <p:spPr bwMode="auto">
          <a:xfrm>
            <a:off x="3140563" y="3471461"/>
            <a:ext cx="914400" cy="754062"/>
          </a:xfrm>
          <a:prstGeom prst="upArrow">
            <a:avLst>
              <a:gd name="adj1" fmla="val 52833"/>
              <a:gd name="adj2" fmla="val 45940"/>
            </a:avLst>
          </a:prstGeom>
          <a:gradFill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rgbClr val="FFFFFF">
                  <a:alpha val="0"/>
                </a:srgbClr>
              </a:gs>
            </a:gsLst>
            <a:lin ang="5400000" scaled="1"/>
          </a:gra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pPr latinLnBrk="1">
              <a:defRPr/>
            </a:pPr>
            <a:endParaRPr kumimoji="1" lang="ko-KR" altLang="ko-KR">
              <a:latin typeface="微软雅黑" panose="020B0503020204020204" pitchFamily="34" charset="-122"/>
              <a:ea typeface="Gulim" pitchFamily="34" charset="-127"/>
            </a:endParaRPr>
          </a:p>
        </p:txBody>
      </p:sp>
      <p:sp>
        <p:nvSpPr>
          <p:cNvPr id="10" name="AutoShape 65"/>
          <p:cNvSpPr>
            <a:spLocks noChangeArrowheads="1"/>
          </p:cNvSpPr>
          <p:nvPr/>
        </p:nvSpPr>
        <p:spPr bwMode="auto">
          <a:xfrm rot="-2367420">
            <a:off x="1837330" y="3816032"/>
            <a:ext cx="914400" cy="754062"/>
          </a:xfrm>
          <a:prstGeom prst="upArrow">
            <a:avLst>
              <a:gd name="adj1" fmla="val 52833"/>
              <a:gd name="adj2" fmla="val 45940"/>
            </a:avLst>
          </a:prstGeom>
          <a:gradFill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rgbClr val="FFFFFF">
                  <a:alpha val="0"/>
                </a:srgbClr>
              </a:gs>
            </a:gsLst>
            <a:lin ang="5400000" scaled="1"/>
          </a:gra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pPr latinLnBrk="1">
              <a:defRPr/>
            </a:pPr>
            <a:endParaRPr kumimoji="1" lang="ko-KR" altLang="ko-KR">
              <a:latin typeface="微软雅黑" panose="020B0503020204020204" pitchFamily="34" charset="-122"/>
              <a:ea typeface="Gulim" pitchFamily="34" charset="-127"/>
            </a:endParaRPr>
          </a:p>
        </p:txBody>
      </p:sp>
      <p:sp>
        <p:nvSpPr>
          <p:cNvPr id="11" name="AutoShape 66"/>
          <p:cNvSpPr>
            <a:spLocks noChangeArrowheads="1"/>
          </p:cNvSpPr>
          <p:nvPr/>
        </p:nvSpPr>
        <p:spPr bwMode="auto">
          <a:xfrm rot="2480061">
            <a:off x="4386845" y="3814444"/>
            <a:ext cx="914400" cy="754063"/>
          </a:xfrm>
          <a:prstGeom prst="upArrow">
            <a:avLst>
              <a:gd name="adj1" fmla="val 52833"/>
              <a:gd name="adj2" fmla="val 45940"/>
            </a:avLst>
          </a:prstGeom>
          <a:gradFill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rgbClr val="FFFFFF">
                  <a:alpha val="0"/>
                </a:srgbClr>
              </a:gs>
            </a:gsLst>
            <a:lin ang="5400000" scaled="1"/>
          </a:gra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pPr latinLnBrk="1">
              <a:defRPr/>
            </a:pPr>
            <a:endParaRPr kumimoji="1" lang="ko-KR" altLang="ko-KR">
              <a:latin typeface="微软雅黑" panose="020B0503020204020204" pitchFamily="34" charset="-122"/>
              <a:ea typeface="Gulim" pitchFamily="34" charset="-127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41987" y="4739918"/>
            <a:ext cx="5327274" cy="662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HRER TO ADD YOUR CONTENTS HERE ABOUT THIS PAGE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6890848" y="2203462"/>
            <a:ext cx="0" cy="305905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7364712" y="2474951"/>
            <a:ext cx="3981312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en-US" altLang="zh-CN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SUBITLE IN HERE</a:t>
            </a:r>
          </a:p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HRER TO ADD YOUR CONTENTS HERE ABOUT THIS PAGE.</a:t>
            </a:r>
          </a:p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HRER TO ADD YOUR CONTENTS HERE ABOUT THIS PAGE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HRER TO ADD YOUR CONTENTS HERE ABOUT THIS PAGE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299886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7100"/>
                            </p:stCondLst>
                            <p:childTnLst>
                              <p:par>
                                <p:cTn id="39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76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55101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TITLE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04925" y="1676794"/>
            <a:ext cx="1476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123</a:t>
            </a:r>
            <a:endParaRPr lang="zh-CN" altLang="en-US" sz="3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304925" y="2852053"/>
            <a:ext cx="1476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3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04925" y="3964461"/>
            <a:ext cx="1476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56</a:t>
            </a:r>
            <a:endParaRPr lang="zh-CN" altLang="en-US" sz="3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304925" y="5135024"/>
            <a:ext cx="1476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789</a:t>
            </a:r>
            <a:endParaRPr lang="zh-CN" altLang="en-US" sz="36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304925" y="2262872"/>
            <a:ext cx="14763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304925" y="3438131"/>
            <a:ext cx="14763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304925" y="4550539"/>
            <a:ext cx="14763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304925" y="5721102"/>
            <a:ext cx="14763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47675" y="2857500"/>
            <a:ext cx="8572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6064250" y="1714500"/>
            <a:ext cx="5715000" cy="428625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8934450" y="1714500"/>
            <a:ext cx="2844800" cy="4286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THIS IS A SUMMARY PART. CLICK HERE TO ADD YOUR DESCRIPTION SENTENCES ABOUT THIS PAR. THIS IS A SUMMARY PART. CLICK HERE TO ADD YOUR DESCRIPTION SENTENCES ABOUT THIS PAR.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47675" y="1714500"/>
            <a:ext cx="8572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447675" y="4000500"/>
            <a:ext cx="8572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447675" y="5143500"/>
            <a:ext cx="8572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 19"/>
          <p:cNvSpPr>
            <a:spLocks noChangeAspect="1"/>
          </p:cNvSpPr>
          <p:nvPr/>
        </p:nvSpPr>
        <p:spPr>
          <a:xfrm>
            <a:off x="669455" y="1963125"/>
            <a:ext cx="413690" cy="360000"/>
          </a:xfrm>
          <a:custGeom>
            <a:avLst/>
            <a:gdLst>
              <a:gd name="connsiteX0" fmla="*/ 2136838 w 4244134"/>
              <a:gd name="connsiteY0" fmla="*/ 2537631 h 3693319"/>
              <a:gd name="connsiteX1" fmla="*/ 2299844 w 4244134"/>
              <a:gd name="connsiteY1" fmla="*/ 2700637 h 3693319"/>
              <a:gd name="connsiteX2" fmla="*/ 2462850 w 4244134"/>
              <a:gd name="connsiteY2" fmla="*/ 2537631 h 3693319"/>
              <a:gd name="connsiteX3" fmla="*/ 616723 w 4244134"/>
              <a:gd name="connsiteY3" fmla="*/ 1748051 h 3693319"/>
              <a:gd name="connsiteX4" fmla="*/ 2488723 w 4244134"/>
              <a:gd name="connsiteY4" fmla="*/ 1748051 h 3693319"/>
              <a:gd name="connsiteX5" fmla="*/ 2488723 w 4244134"/>
              <a:gd name="connsiteY5" fmla="*/ 1884677 h 3693319"/>
              <a:gd name="connsiteX6" fmla="*/ 616723 w 4244134"/>
              <a:gd name="connsiteY6" fmla="*/ 1884677 h 3693319"/>
              <a:gd name="connsiteX7" fmla="*/ 616723 w 4244134"/>
              <a:gd name="connsiteY7" fmla="*/ 1421574 h 3693319"/>
              <a:gd name="connsiteX8" fmla="*/ 2488723 w 4244134"/>
              <a:gd name="connsiteY8" fmla="*/ 1421574 h 3693319"/>
              <a:gd name="connsiteX9" fmla="*/ 2488723 w 4244134"/>
              <a:gd name="connsiteY9" fmla="*/ 1558200 h 3693319"/>
              <a:gd name="connsiteX10" fmla="*/ 616723 w 4244134"/>
              <a:gd name="connsiteY10" fmla="*/ 1558200 h 3693319"/>
              <a:gd name="connsiteX11" fmla="*/ 616723 w 4244134"/>
              <a:gd name="connsiteY11" fmla="*/ 1095097 h 3693319"/>
              <a:gd name="connsiteX12" fmla="*/ 2488723 w 4244134"/>
              <a:gd name="connsiteY12" fmla="*/ 1095097 h 3693319"/>
              <a:gd name="connsiteX13" fmla="*/ 2488723 w 4244134"/>
              <a:gd name="connsiteY13" fmla="*/ 1231723 h 3693319"/>
              <a:gd name="connsiteX14" fmla="*/ 616723 w 4244134"/>
              <a:gd name="connsiteY14" fmla="*/ 1231723 h 3693319"/>
              <a:gd name="connsiteX15" fmla="*/ 204718 w 4244134"/>
              <a:gd name="connsiteY15" fmla="*/ 204718 h 3693319"/>
              <a:gd name="connsiteX16" fmla="*/ 204718 w 4244134"/>
              <a:gd name="connsiteY16" fmla="*/ 3488601 h 3693319"/>
              <a:gd name="connsiteX17" fmla="*/ 2907082 w 4244134"/>
              <a:gd name="connsiteY17" fmla="*/ 3488601 h 3693319"/>
              <a:gd name="connsiteX18" fmla="*/ 2907082 w 4244134"/>
              <a:gd name="connsiteY18" fmla="*/ 3096000 h 3693319"/>
              <a:gd name="connsiteX19" fmla="*/ 2907082 w 4244134"/>
              <a:gd name="connsiteY19" fmla="*/ 2973318 h 3693319"/>
              <a:gd name="connsiteX20" fmla="*/ 2907082 w 4244134"/>
              <a:gd name="connsiteY20" fmla="*/ 2619924 h 3693319"/>
              <a:gd name="connsiteX21" fmla="*/ 2302633 w 4244134"/>
              <a:gd name="connsiteY21" fmla="*/ 3224372 h 3693319"/>
              <a:gd name="connsiteX22" fmla="*/ 2288873 w 4244134"/>
              <a:gd name="connsiteY22" fmla="*/ 3210611 h 3693319"/>
              <a:gd name="connsiteX23" fmla="*/ 2286083 w 4244134"/>
              <a:gd name="connsiteY23" fmla="*/ 3213400 h 3693319"/>
              <a:gd name="connsiteX24" fmla="*/ 1610314 w 4244134"/>
              <a:gd name="connsiteY24" fmla="*/ 2537631 h 3693319"/>
              <a:gd name="connsiteX25" fmla="*/ 616723 w 4244134"/>
              <a:gd name="connsiteY25" fmla="*/ 2537631 h 3693319"/>
              <a:gd name="connsiteX26" fmla="*/ 616723 w 4244134"/>
              <a:gd name="connsiteY26" fmla="*/ 2401005 h 3693319"/>
              <a:gd name="connsiteX27" fmla="*/ 1473688 w 4244134"/>
              <a:gd name="connsiteY27" fmla="*/ 2401005 h 3693319"/>
              <a:gd name="connsiteX28" fmla="*/ 1340342 w 4244134"/>
              <a:gd name="connsiteY28" fmla="*/ 2267659 h 3693319"/>
              <a:gd name="connsiteX29" fmla="*/ 1396846 w 4244134"/>
              <a:gd name="connsiteY29" fmla="*/ 2211154 h 3693319"/>
              <a:gd name="connsiteX30" fmla="*/ 616723 w 4244134"/>
              <a:gd name="connsiteY30" fmla="*/ 2211154 h 3693319"/>
              <a:gd name="connsiteX31" fmla="*/ 616723 w 4244134"/>
              <a:gd name="connsiteY31" fmla="*/ 2074528 h 3693319"/>
              <a:gd name="connsiteX32" fmla="*/ 1533472 w 4244134"/>
              <a:gd name="connsiteY32" fmla="*/ 2074528 h 3693319"/>
              <a:gd name="connsiteX33" fmla="*/ 1603604 w 4244134"/>
              <a:gd name="connsiteY33" fmla="*/ 2004396 h 3693319"/>
              <a:gd name="connsiteX34" fmla="*/ 1673735 w 4244134"/>
              <a:gd name="connsiteY34" fmla="*/ 2074528 h 3693319"/>
              <a:gd name="connsiteX35" fmla="*/ 2488723 w 4244134"/>
              <a:gd name="connsiteY35" fmla="*/ 2074528 h 3693319"/>
              <a:gd name="connsiteX36" fmla="*/ 2488723 w 4244134"/>
              <a:gd name="connsiteY36" fmla="*/ 2211154 h 3693319"/>
              <a:gd name="connsiteX37" fmla="*/ 1810361 w 4244134"/>
              <a:gd name="connsiteY37" fmla="*/ 2211154 h 3693319"/>
              <a:gd name="connsiteX38" fmla="*/ 2000212 w 4244134"/>
              <a:gd name="connsiteY38" fmla="*/ 2401005 h 3693319"/>
              <a:gd name="connsiteX39" fmla="*/ 2488723 w 4244134"/>
              <a:gd name="connsiteY39" fmla="*/ 2401005 h 3693319"/>
              <a:gd name="connsiteX40" fmla="*/ 2488723 w 4244134"/>
              <a:gd name="connsiteY40" fmla="*/ 2511758 h 3693319"/>
              <a:gd name="connsiteX41" fmla="*/ 2907082 w 4244134"/>
              <a:gd name="connsiteY41" fmla="*/ 2093399 h 3693319"/>
              <a:gd name="connsiteX42" fmla="*/ 2907082 w 4244134"/>
              <a:gd name="connsiteY42" fmla="*/ 204718 h 3693319"/>
              <a:gd name="connsiteX43" fmla="*/ 0 w 4244134"/>
              <a:gd name="connsiteY43" fmla="*/ 0 h 3693319"/>
              <a:gd name="connsiteX44" fmla="*/ 204718 w 4244134"/>
              <a:gd name="connsiteY44" fmla="*/ 0 h 3693319"/>
              <a:gd name="connsiteX45" fmla="*/ 204718 w 4244134"/>
              <a:gd name="connsiteY45" fmla="*/ 1 h 3693319"/>
              <a:gd name="connsiteX46" fmla="*/ 2907082 w 4244134"/>
              <a:gd name="connsiteY46" fmla="*/ 1 h 3693319"/>
              <a:gd name="connsiteX47" fmla="*/ 2907082 w 4244134"/>
              <a:gd name="connsiteY47" fmla="*/ 0 h 3693319"/>
              <a:gd name="connsiteX48" fmla="*/ 3111799 w 4244134"/>
              <a:gd name="connsiteY48" fmla="*/ 0 h 3693319"/>
              <a:gd name="connsiteX49" fmla="*/ 3111799 w 4244134"/>
              <a:gd name="connsiteY49" fmla="*/ 1888682 h 3693319"/>
              <a:gd name="connsiteX50" fmla="*/ 3980872 w 4244134"/>
              <a:gd name="connsiteY50" fmla="*/ 1019609 h 3693319"/>
              <a:gd name="connsiteX51" fmla="*/ 4244134 w 4244134"/>
              <a:gd name="connsiteY51" fmla="*/ 1282871 h 3693319"/>
              <a:gd name="connsiteX52" fmla="*/ 3111799 w 4244134"/>
              <a:gd name="connsiteY52" fmla="*/ 2415207 h 3693319"/>
              <a:gd name="connsiteX53" fmla="*/ 3111799 w 4244134"/>
              <a:gd name="connsiteY53" fmla="*/ 2973318 h 3693319"/>
              <a:gd name="connsiteX54" fmla="*/ 3111799 w 4244134"/>
              <a:gd name="connsiteY54" fmla="*/ 3096000 h 3693319"/>
              <a:gd name="connsiteX55" fmla="*/ 3111799 w 4244134"/>
              <a:gd name="connsiteY55" fmla="*/ 3693319 h 3693319"/>
              <a:gd name="connsiteX56" fmla="*/ 2907082 w 4244134"/>
              <a:gd name="connsiteY56" fmla="*/ 3693319 h 3693319"/>
              <a:gd name="connsiteX57" fmla="*/ 2907082 w 4244134"/>
              <a:gd name="connsiteY57" fmla="*/ 3693318 h 3693319"/>
              <a:gd name="connsiteX58" fmla="*/ 1 w 4244134"/>
              <a:gd name="connsiteY58" fmla="*/ 3693318 h 3693319"/>
              <a:gd name="connsiteX59" fmla="*/ 1 w 4244134"/>
              <a:gd name="connsiteY59" fmla="*/ 3636000 h 3693319"/>
              <a:gd name="connsiteX60" fmla="*/ 0 w 4244134"/>
              <a:gd name="connsiteY60" fmla="*/ 3636000 h 369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4244134" h="3693319">
                <a:moveTo>
                  <a:pt x="2136838" y="2537631"/>
                </a:moveTo>
                <a:lnTo>
                  <a:pt x="2299844" y="2700637"/>
                </a:lnTo>
                <a:lnTo>
                  <a:pt x="2462850" y="2537631"/>
                </a:lnTo>
                <a:close/>
                <a:moveTo>
                  <a:pt x="616723" y="1748051"/>
                </a:moveTo>
                <a:lnTo>
                  <a:pt x="2488723" y="1748051"/>
                </a:lnTo>
                <a:lnTo>
                  <a:pt x="2488723" y="1884677"/>
                </a:lnTo>
                <a:lnTo>
                  <a:pt x="616723" y="1884677"/>
                </a:lnTo>
                <a:close/>
                <a:moveTo>
                  <a:pt x="616723" y="1421574"/>
                </a:moveTo>
                <a:lnTo>
                  <a:pt x="2488723" y="1421574"/>
                </a:lnTo>
                <a:lnTo>
                  <a:pt x="2488723" y="1558200"/>
                </a:lnTo>
                <a:lnTo>
                  <a:pt x="616723" y="1558200"/>
                </a:lnTo>
                <a:close/>
                <a:moveTo>
                  <a:pt x="616723" y="1095097"/>
                </a:moveTo>
                <a:lnTo>
                  <a:pt x="2488723" y="1095097"/>
                </a:lnTo>
                <a:lnTo>
                  <a:pt x="2488723" y="1231723"/>
                </a:lnTo>
                <a:lnTo>
                  <a:pt x="616723" y="1231723"/>
                </a:lnTo>
                <a:close/>
                <a:moveTo>
                  <a:pt x="204718" y="204718"/>
                </a:moveTo>
                <a:lnTo>
                  <a:pt x="204718" y="3488601"/>
                </a:lnTo>
                <a:lnTo>
                  <a:pt x="2907082" y="3488601"/>
                </a:lnTo>
                <a:lnTo>
                  <a:pt x="2907082" y="3096000"/>
                </a:lnTo>
                <a:lnTo>
                  <a:pt x="2907082" y="2973318"/>
                </a:lnTo>
                <a:lnTo>
                  <a:pt x="2907082" y="2619924"/>
                </a:lnTo>
                <a:lnTo>
                  <a:pt x="2302633" y="3224372"/>
                </a:lnTo>
                <a:lnTo>
                  <a:pt x="2288873" y="3210611"/>
                </a:lnTo>
                <a:lnTo>
                  <a:pt x="2286083" y="3213400"/>
                </a:lnTo>
                <a:lnTo>
                  <a:pt x="1610314" y="2537631"/>
                </a:lnTo>
                <a:lnTo>
                  <a:pt x="616723" y="2537631"/>
                </a:lnTo>
                <a:lnTo>
                  <a:pt x="616723" y="2401005"/>
                </a:lnTo>
                <a:lnTo>
                  <a:pt x="1473688" y="2401005"/>
                </a:lnTo>
                <a:lnTo>
                  <a:pt x="1340342" y="2267659"/>
                </a:lnTo>
                <a:lnTo>
                  <a:pt x="1396846" y="2211154"/>
                </a:lnTo>
                <a:lnTo>
                  <a:pt x="616723" y="2211154"/>
                </a:lnTo>
                <a:lnTo>
                  <a:pt x="616723" y="2074528"/>
                </a:lnTo>
                <a:lnTo>
                  <a:pt x="1533472" y="2074528"/>
                </a:lnTo>
                <a:lnTo>
                  <a:pt x="1603604" y="2004396"/>
                </a:lnTo>
                <a:lnTo>
                  <a:pt x="1673735" y="2074528"/>
                </a:lnTo>
                <a:lnTo>
                  <a:pt x="2488723" y="2074528"/>
                </a:lnTo>
                <a:lnTo>
                  <a:pt x="2488723" y="2211154"/>
                </a:lnTo>
                <a:lnTo>
                  <a:pt x="1810361" y="2211154"/>
                </a:lnTo>
                <a:lnTo>
                  <a:pt x="2000212" y="2401005"/>
                </a:lnTo>
                <a:lnTo>
                  <a:pt x="2488723" y="2401005"/>
                </a:lnTo>
                <a:lnTo>
                  <a:pt x="2488723" y="2511758"/>
                </a:lnTo>
                <a:lnTo>
                  <a:pt x="2907082" y="2093399"/>
                </a:lnTo>
                <a:lnTo>
                  <a:pt x="2907082" y="204718"/>
                </a:lnTo>
                <a:close/>
                <a:moveTo>
                  <a:pt x="0" y="0"/>
                </a:moveTo>
                <a:lnTo>
                  <a:pt x="204718" y="0"/>
                </a:lnTo>
                <a:lnTo>
                  <a:pt x="204718" y="1"/>
                </a:lnTo>
                <a:lnTo>
                  <a:pt x="2907082" y="1"/>
                </a:lnTo>
                <a:lnTo>
                  <a:pt x="2907082" y="0"/>
                </a:lnTo>
                <a:lnTo>
                  <a:pt x="3111799" y="0"/>
                </a:lnTo>
                <a:lnTo>
                  <a:pt x="3111799" y="1888682"/>
                </a:lnTo>
                <a:lnTo>
                  <a:pt x="3980872" y="1019609"/>
                </a:lnTo>
                <a:lnTo>
                  <a:pt x="4244134" y="1282871"/>
                </a:lnTo>
                <a:lnTo>
                  <a:pt x="3111799" y="2415207"/>
                </a:lnTo>
                <a:lnTo>
                  <a:pt x="3111799" y="2973318"/>
                </a:lnTo>
                <a:lnTo>
                  <a:pt x="3111799" y="3096000"/>
                </a:lnTo>
                <a:lnTo>
                  <a:pt x="3111799" y="3693319"/>
                </a:lnTo>
                <a:lnTo>
                  <a:pt x="2907082" y="3693319"/>
                </a:lnTo>
                <a:lnTo>
                  <a:pt x="2907082" y="3693318"/>
                </a:lnTo>
                <a:lnTo>
                  <a:pt x="1" y="3693318"/>
                </a:lnTo>
                <a:lnTo>
                  <a:pt x="1" y="3636000"/>
                </a:lnTo>
                <a:lnTo>
                  <a:pt x="0" y="3636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 20"/>
          <p:cNvSpPr>
            <a:spLocks noChangeAspect="1"/>
          </p:cNvSpPr>
          <p:nvPr/>
        </p:nvSpPr>
        <p:spPr>
          <a:xfrm>
            <a:off x="707150" y="4249125"/>
            <a:ext cx="334162" cy="360000"/>
          </a:xfrm>
          <a:custGeom>
            <a:avLst/>
            <a:gdLst>
              <a:gd name="connsiteX0" fmla="*/ 2149595 w 4366834"/>
              <a:gd name="connsiteY0" fmla="*/ 2482640 h 4704489"/>
              <a:gd name="connsiteX1" fmla="*/ 2102840 w 4366834"/>
              <a:gd name="connsiteY1" fmla="*/ 2492080 h 4704489"/>
              <a:gd name="connsiteX2" fmla="*/ 2012340 w 4366834"/>
              <a:gd name="connsiteY2" fmla="*/ 2628611 h 4704489"/>
              <a:gd name="connsiteX3" fmla="*/ 2160516 w 4366834"/>
              <a:gd name="connsiteY3" fmla="*/ 2776787 h 4704489"/>
              <a:gd name="connsiteX4" fmla="*/ 2308692 w 4366834"/>
              <a:gd name="connsiteY4" fmla="*/ 2628611 h 4704489"/>
              <a:gd name="connsiteX5" fmla="*/ 2218193 w 4366834"/>
              <a:gd name="connsiteY5" fmla="*/ 2492080 h 4704489"/>
              <a:gd name="connsiteX6" fmla="*/ 2171438 w 4366834"/>
              <a:gd name="connsiteY6" fmla="*/ 2482640 h 4704489"/>
              <a:gd name="connsiteX7" fmla="*/ 2160518 w 4366834"/>
              <a:gd name="connsiteY7" fmla="*/ 951351 h 4704489"/>
              <a:gd name="connsiteX8" fmla="*/ 2302218 w 4366834"/>
              <a:gd name="connsiteY8" fmla="*/ 1093052 h 4704489"/>
              <a:gd name="connsiteX9" fmla="*/ 2302218 w 4366834"/>
              <a:gd name="connsiteY9" fmla="*/ 2314238 h 4704489"/>
              <a:gd name="connsiteX10" fmla="*/ 2353661 w 4366834"/>
              <a:gd name="connsiteY10" fmla="*/ 2342160 h 4704489"/>
              <a:gd name="connsiteX11" fmla="*/ 2505965 w 4366834"/>
              <a:gd name="connsiteY11" fmla="*/ 2628611 h 4704489"/>
              <a:gd name="connsiteX12" fmla="*/ 2160517 w 4366834"/>
              <a:gd name="connsiteY12" fmla="*/ 2974059 h 4704489"/>
              <a:gd name="connsiteX13" fmla="*/ 1815069 w 4366834"/>
              <a:gd name="connsiteY13" fmla="*/ 2628611 h 4704489"/>
              <a:gd name="connsiteX14" fmla="*/ 1967374 w 4366834"/>
              <a:gd name="connsiteY14" fmla="*/ 2342160 h 4704489"/>
              <a:gd name="connsiteX15" fmla="*/ 2018817 w 4366834"/>
              <a:gd name="connsiteY15" fmla="*/ 2314238 h 4704489"/>
              <a:gd name="connsiteX16" fmla="*/ 2018817 w 4366834"/>
              <a:gd name="connsiteY16" fmla="*/ 1093052 h 4704489"/>
              <a:gd name="connsiteX17" fmla="*/ 2163170 w 4366834"/>
              <a:gd name="connsiteY17" fmla="*/ 761506 h 4704489"/>
              <a:gd name="connsiteX18" fmla="*/ 383357 w 4366834"/>
              <a:gd name="connsiteY18" fmla="*/ 2541318 h 4704489"/>
              <a:gd name="connsiteX19" fmla="*/ 2163170 w 4366834"/>
              <a:gd name="connsiteY19" fmla="*/ 4321131 h 4704489"/>
              <a:gd name="connsiteX20" fmla="*/ 3942983 w 4366834"/>
              <a:gd name="connsiteY20" fmla="*/ 2541318 h 4704489"/>
              <a:gd name="connsiteX21" fmla="*/ 2163170 w 4366834"/>
              <a:gd name="connsiteY21" fmla="*/ 761506 h 4704489"/>
              <a:gd name="connsiteX22" fmla="*/ 1914854 w 4366834"/>
              <a:gd name="connsiteY22" fmla="*/ 0 h 4704489"/>
              <a:gd name="connsiteX23" fmla="*/ 2451372 w 4366834"/>
              <a:gd name="connsiteY23" fmla="*/ 0 h 4704489"/>
              <a:gd name="connsiteX24" fmla="*/ 2451372 w 4366834"/>
              <a:gd name="connsiteY24" fmla="*/ 398363 h 4704489"/>
              <a:gd name="connsiteX25" fmla="*/ 2492601 w 4366834"/>
              <a:gd name="connsiteY25" fmla="*/ 403072 h 4704489"/>
              <a:gd name="connsiteX26" fmla="*/ 3372621 w 4366834"/>
              <a:gd name="connsiteY26" fmla="*/ 747583 h 4704489"/>
              <a:gd name="connsiteX27" fmla="*/ 3532765 w 4366834"/>
              <a:gd name="connsiteY27" fmla="*/ 867337 h 4704489"/>
              <a:gd name="connsiteX28" fmla="*/ 3733861 w 4366834"/>
              <a:gd name="connsiteY28" fmla="*/ 666241 h 4704489"/>
              <a:gd name="connsiteX29" fmla="*/ 3498760 w 4366834"/>
              <a:gd name="connsiteY29" fmla="*/ 431140 h 4704489"/>
              <a:gd name="connsiteX30" fmla="*/ 3711472 w 4366834"/>
              <a:gd name="connsiteY30" fmla="*/ 218428 h 4704489"/>
              <a:gd name="connsiteX31" fmla="*/ 4366834 w 4366834"/>
              <a:gd name="connsiteY31" fmla="*/ 873790 h 4704489"/>
              <a:gd name="connsiteX32" fmla="*/ 4154122 w 4366834"/>
              <a:gd name="connsiteY32" fmla="*/ 1086502 h 4704489"/>
              <a:gd name="connsiteX33" fmla="*/ 3919022 w 4366834"/>
              <a:gd name="connsiteY33" fmla="*/ 851401 h 4704489"/>
              <a:gd name="connsiteX34" fmla="*/ 3724157 w 4366834"/>
              <a:gd name="connsiteY34" fmla="*/ 1046266 h 4704489"/>
              <a:gd name="connsiteX35" fmla="*/ 3832379 w 4366834"/>
              <a:gd name="connsiteY35" fmla="*/ 1165341 h 4704489"/>
              <a:gd name="connsiteX36" fmla="*/ 4326342 w 4366834"/>
              <a:gd name="connsiteY36" fmla="*/ 2541318 h 4704489"/>
              <a:gd name="connsiteX37" fmla="*/ 2163171 w 4366834"/>
              <a:gd name="connsiteY37" fmla="*/ 4704489 h 4704489"/>
              <a:gd name="connsiteX38" fmla="*/ 0 w 4366834"/>
              <a:gd name="connsiteY38" fmla="*/ 2541318 h 4704489"/>
              <a:gd name="connsiteX39" fmla="*/ 1727217 w 4366834"/>
              <a:gd name="connsiteY39" fmla="*/ 422095 h 4704489"/>
              <a:gd name="connsiteX40" fmla="*/ 1914854 w 4366834"/>
              <a:gd name="connsiteY40" fmla="*/ 393458 h 4704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4366834" h="4704489">
                <a:moveTo>
                  <a:pt x="2149595" y="2482640"/>
                </a:moveTo>
                <a:lnTo>
                  <a:pt x="2102840" y="2492080"/>
                </a:lnTo>
                <a:cubicBezTo>
                  <a:pt x="2049657" y="2514574"/>
                  <a:pt x="2012340" y="2567235"/>
                  <a:pt x="2012340" y="2628611"/>
                </a:cubicBezTo>
                <a:cubicBezTo>
                  <a:pt x="2012340" y="2710446"/>
                  <a:pt x="2078681" y="2776787"/>
                  <a:pt x="2160516" y="2776787"/>
                </a:cubicBezTo>
                <a:cubicBezTo>
                  <a:pt x="2242351" y="2776787"/>
                  <a:pt x="2308692" y="2710446"/>
                  <a:pt x="2308692" y="2628611"/>
                </a:cubicBezTo>
                <a:cubicBezTo>
                  <a:pt x="2308692" y="2567235"/>
                  <a:pt x="2271375" y="2514574"/>
                  <a:pt x="2218193" y="2492080"/>
                </a:cubicBezTo>
                <a:lnTo>
                  <a:pt x="2171438" y="2482640"/>
                </a:lnTo>
                <a:close/>
                <a:moveTo>
                  <a:pt x="2160518" y="951351"/>
                </a:moveTo>
                <a:lnTo>
                  <a:pt x="2302218" y="1093052"/>
                </a:lnTo>
                <a:lnTo>
                  <a:pt x="2302218" y="2314238"/>
                </a:lnTo>
                <a:lnTo>
                  <a:pt x="2353661" y="2342160"/>
                </a:lnTo>
                <a:cubicBezTo>
                  <a:pt x="2445550" y="2404240"/>
                  <a:pt x="2505965" y="2509370"/>
                  <a:pt x="2505965" y="2628611"/>
                </a:cubicBezTo>
                <a:cubicBezTo>
                  <a:pt x="2505965" y="2819397"/>
                  <a:pt x="2351303" y="2974059"/>
                  <a:pt x="2160517" y="2974059"/>
                </a:cubicBezTo>
                <a:cubicBezTo>
                  <a:pt x="1969731" y="2974059"/>
                  <a:pt x="1815069" y="2819397"/>
                  <a:pt x="1815069" y="2628611"/>
                </a:cubicBezTo>
                <a:cubicBezTo>
                  <a:pt x="1815069" y="2509370"/>
                  <a:pt x="1875484" y="2404240"/>
                  <a:pt x="1967374" y="2342160"/>
                </a:cubicBezTo>
                <a:lnTo>
                  <a:pt x="2018817" y="2314238"/>
                </a:lnTo>
                <a:lnTo>
                  <a:pt x="2018817" y="1093052"/>
                </a:lnTo>
                <a:close/>
                <a:moveTo>
                  <a:pt x="2163170" y="761506"/>
                </a:moveTo>
                <a:cubicBezTo>
                  <a:pt x="1180206" y="761506"/>
                  <a:pt x="383357" y="1558354"/>
                  <a:pt x="383357" y="2541318"/>
                </a:cubicBezTo>
                <a:cubicBezTo>
                  <a:pt x="383357" y="3524282"/>
                  <a:pt x="1180206" y="4321131"/>
                  <a:pt x="2163170" y="4321131"/>
                </a:cubicBezTo>
                <a:cubicBezTo>
                  <a:pt x="3146134" y="4321131"/>
                  <a:pt x="3942983" y="3524282"/>
                  <a:pt x="3942983" y="2541318"/>
                </a:cubicBezTo>
                <a:cubicBezTo>
                  <a:pt x="3942983" y="1558354"/>
                  <a:pt x="3146134" y="761506"/>
                  <a:pt x="2163170" y="761506"/>
                </a:cubicBezTo>
                <a:close/>
                <a:moveTo>
                  <a:pt x="1914854" y="0"/>
                </a:moveTo>
                <a:lnTo>
                  <a:pt x="2451372" y="0"/>
                </a:lnTo>
                <a:lnTo>
                  <a:pt x="2451372" y="398363"/>
                </a:lnTo>
                <a:lnTo>
                  <a:pt x="2492601" y="403072"/>
                </a:lnTo>
                <a:cubicBezTo>
                  <a:pt x="2814843" y="452310"/>
                  <a:pt x="3113687" y="572651"/>
                  <a:pt x="3372621" y="747583"/>
                </a:cubicBezTo>
                <a:lnTo>
                  <a:pt x="3532765" y="867337"/>
                </a:lnTo>
                <a:lnTo>
                  <a:pt x="3733861" y="666241"/>
                </a:lnTo>
                <a:lnTo>
                  <a:pt x="3498760" y="431140"/>
                </a:lnTo>
                <a:lnTo>
                  <a:pt x="3711472" y="218428"/>
                </a:lnTo>
                <a:lnTo>
                  <a:pt x="4366834" y="873790"/>
                </a:lnTo>
                <a:lnTo>
                  <a:pt x="4154122" y="1086502"/>
                </a:lnTo>
                <a:lnTo>
                  <a:pt x="3919022" y="851401"/>
                </a:lnTo>
                <a:lnTo>
                  <a:pt x="3724157" y="1046266"/>
                </a:lnTo>
                <a:lnTo>
                  <a:pt x="3832379" y="1165341"/>
                </a:lnTo>
                <a:cubicBezTo>
                  <a:pt x="4140968" y="1539264"/>
                  <a:pt x="4326342" y="2018643"/>
                  <a:pt x="4326342" y="2541318"/>
                </a:cubicBezTo>
                <a:cubicBezTo>
                  <a:pt x="4326342" y="3736004"/>
                  <a:pt x="3357857" y="4704489"/>
                  <a:pt x="2163171" y="4704489"/>
                </a:cubicBezTo>
                <a:cubicBezTo>
                  <a:pt x="968485" y="4704489"/>
                  <a:pt x="0" y="3736004"/>
                  <a:pt x="0" y="2541318"/>
                </a:cubicBezTo>
                <a:cubicBezTo>
                  <a:pt x="0" y="1495968"/>
                  <a:pt x="741497" y="623803"/>
                  <a:pt x="1727217" y="422095"/>
                </a:cubicBezTo>
                <a:lnTo>
                  <a:pt x="1914854" y="39345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2" name="任意多边形 21"/>
          <p:cNvSpPr>
            <a:spLocks noChangeAspect="1"/>
          </p:cNvSpPr>
          <p:nvPr/>
        </p:nvSpPr>
        <p:spPr>
          <a:xfrm>
            <a:off x="700738" y="5392125"/>
            <a:ext cx="351123" cy="360000"/>
          </a:xfrm>
          <a:custGeom>
            <a:avLst/>
            <a:gdLst>
              <a:gd name="connsiteX0" fmla="*/ 2429303 w 4858607"/>
              <a:gd name="connsiteY0" fmla="*/ 566170 h 4981435"/>
              <a:gd name="connsiteX1" fmla="*/ 408311 w 4858607"/>
              <a:gd name="connsiteY1" fmla="*/ 2468125 h 4981435"/>
              <a:gd name="connsiteX2" fmla="*/ 1023582 w 4858607"/>
              <a:gd name="connsiteY2" fmla="*/ 2468125 h 4981435"/>
              <a:gd name="connsiteX3" fmla="*/ 1023582 w 4858607"/>
              <a:gd name="connsiteY3" fmla="*/ 2523405 h 4981435"/>
              <a:gd name="connsiteX4" fmla="*/ 1028702 w 4858607"/>
              <a:gd name="connsiteY4" fmla="*/ 2523405 h 4981435"/>
              <a:gd name="connsiteX5" fmla="*/ 1028702 w 4858607"/>
              <a:gd name="connsiteY5" fmla="*/ 4599293 h 4981435"/>
              <a:gd name="connsiteX6" fmla="*/ 1675256 w 4858607"/>
              <a:gd name="connsiteY6" fmla="*/ 4599293 h 4981435"/>
              <a:gd name="connsiteX7" fmla="*/ 1675256 w 4858607"/>
              <a:gd name="connsiteY7" fmla="*/ 2850266 h 4981435"/>
              <a:gd name="connsiteX8" fmla="*/ 1675265 w 4858607"/>
              <a:gd name="connsiteY8" fmla="*/ 2850266 h 4981435"/>
              <a:gd name="connsiteX9" fmla="*/ 1675265 w 4858607"/>
              <a:gd name="connsiteY9" fmla="*/ 2850266 h 4981435"/>
              <a:gd name="connsiteX10" fmla="*/ 2801200 w 4858607"/>
              <a:gd name="connsiteY10" fmla="*/ 2850266 h 4981435"/>
              <a:gd name="connsiteX11" fmla="*/ 2801200 w 4858607"/>
              <a:gd name="connsiteY11" fmla="*/ 2850265 h 4981435"/>
              <a:gd name="connsiteX12" fmla="*/ 3183342 w 4858607"/>
              <a:gd name="connsiteY12" fmla="*/ 2850265 h 4981435"/>
              <a:gd name="connsiteX13" fmla="*/ 3183342 w 4858607"/>
              <a:gd name="connsiteY13" fmla="*/ 2850266 h 4981435"/>
              <a:gd name="connsiteX14" fmla="*/ 3183342 w 4858607"/>
              <a:gd name="connsiteY14" fmla="*/ 2850266 h 4981435"/>
              <a:gd name="connsiteX15" fmla="*/ 3183342 w 4858607"/>
              <a:gd name="connsiteY15" fmla="*/ 3232407 h 4981435"/>
              <a:gd name="connsiteX16" fmla="*/ 3183342 w 4858607"/>
              <a:gd name="connsiteY16" fmla="*/ 3232407 h 4981435"/>
              <a:gd name="connsiteX17" fmla="*/ 3183342 w 4858607"/>
              <a:gd name="connsiteY17" fmla="*/ 4599293 h 4981435"/>
              <a:gd name="connsiteX18" fmla="*/ 3829904 w 4858607"/>
              <a:gd name="connsiteY18" fmla="*/ 4599293 h 4981435"/>
              <a:gd name="connsiteX19" fmla="*/ 3829904 w 4858607"/>
              <a:gd name="connsiteY19" fmla="*/ 2523405 h 4981435"/>
              <a:gd name="connsiteX20" fmla="*/ 3835025 w 4858607"/>
              <a:gd name="connsiteY20" fmla="*/ 2523405 h 4981435"/>
              <a:gd name="connsiteX21" fmla="*/ 3835025 w 4858607"/>
              <a:gd name="connsiteY21" fmla="*/ 2468125 h 4981435"/>
              <a:gd name="connsiteX22" fmla="*/ 4450297 w 4858607"/>
              <a:gd name="connsiteY22" fmla="*/ 2468125 h 4981435"/>
              <a:gd name="connsiteX23" fmla="*/ 2429303 w 4858607"/>
              <a:gd name="connsiteY23" fmla="*/ 0 h 4981435"/>
              <a:gd name="connsiteX24" fmla="*/ 4858607 w 4858607"/>
              <a:gd name="connsiteY24" fmla="*/ 2286215 h 4981435"/>
              <a:gd name="connsiteX25" fmla="*/ 4858607 w 4858607"/>
              <a:gd name="connsiteY25" fmla="*/ 2468125 h 4981435"/>
              <a:gd name="connsiteX26" fmla="*/ 4858607 w 4858607"/>
              <a:gd name="connsiteY26" fmla="*/ 2468125 h 4981435"/>
              <a:gd name="connsiteX27" fmla="*/ 4858607 w 4858607"/>
              <a:gd name="connsiteY27" fmla="*/ 2850266 h 4981435"/>
              <a:gd name="connsiteX28" fmla="*/ 4858607 w 4858607"/>
              <a:gd name="connsiteY28" fmla="*/ 2850266 h 4981435"/>
              <a:gd name="connsiteX29" fmla="*/ 4858607 w 4858607"/>
              <a:gd name="connsiteY29" fmla="*/ 2852385 h 4981435"/>
              <a:gd name="connsiteX30" fmla="*/ 4856355 w 4858607"/>
              <a:gd name="connsiteY30" fmla="*/ 2850266 h 4981435"/>
              <a:gd name="connsiteX31" fmla="*/ 4212045 w 4858607"/>
              <a:gd name="connsiteY31" fmla="*/ 2850266 h 4981435"/>
              <a:gd name="connsiteX32" fmla="*/ 4212045 w 4858607"/>
              <a:gd name="connsiteY32" fmla="*/ 4981434 h 4981435"/>
              <a:gd name="connsiteX33" fmla="*/ 4088357 w 4858607"/>
              <a:gd name="connsiteY33" fmla="*/ 4981434 h 4981435"/>
              <a:gd name="connsiteX34" fmla="*/ 3829904 w 4858607"/>
              <a:gd name="connsiteY34" fmla="*/ 4981434 h 4981435"/>
              <a:gd name="connsiteX35" fmla="*/ 2924889 w 4858607"/>
              <a:gd name="connsiteY35" fmla="*/ 4981434 h 4981435"/>
              <a:gd name="connsiteX36" fmla="*/ 2924889 w 4858607"/>
              <a:gd name="connsiteY36" fmla="*/ 4981434 h 4981435"/>
              <a:gd name="connsiteX37" fmla="*/ 2801200 w 4858607"/>
              <a:gd name="connsiteY37" fmla="*/ 4981434 h 4981435"/>
              <a:gd name="connsiteX38" fmla="*/ 2801200 w 4858607"/>
              <a:gd name="connsiteY38" fmla="*/ 3232407 h 4981435"/>
              <a:gd name="connsiteX39" fmla="*/ 2057397 w 4858607"/>
              <a:gd name="connsiteY39" fmla="*/ 3232407 h 4981435"/>
              <a:gd name="connsiteX40" fmla="*/ 2057397 w 4858607"/>
              <a:gd name="connsiteY40" fmla="*/ 4981435 h 4981435"/>
              <a:gd name="connsiteX41" fmla="*/ 1675256 w 4858607"/>
              <a:gd name="connsiteY41" fmla="*/ 4981435 h 4981435"/>
              <a:gd name="connsiteX42" fmla="*/ 1675256 w 4858607"/>
              <a:gd name="connsiteY42" fmla="*/ 4981434 h 4981435"/>
              <a:gd name="connsiteX43" fmla="*/ 1028702 w 4858607"/>
              <a:gd name="connsiteY43" fmla="*/ 4981434 h 4981435"/>
              <a:gd name="connsiteX44" fmla="*/ 733573 w 4858607"/>
              <a:gd name="connsiteY44" fmla="*/ 4981434 h 4981435"/>
              <a:gd name="connsiteX45" fmla="*/ 646561 w 4858607"/>
              <a:gd name="connsiteY45" fmla="*/ 4981434 h 4981435"/>
              <a:gd name="connsiteX46" fmla="*/ 646561 w 4858607"/>
              <a:gd name="connsiteY46" fmla="*/ 2850266 h 4981435"/>
              <a:gd name="connsiteX47" fmla="*/ 2253 w 4858607"/>
              <a:gd name="connsiteY47" fmla="*/ 2850266 h 4981435"/>
              <a:gd name="connsiteX48" fmla="*/ 0 w 4858607"/>
              <a:gd name="connsiteY48" fmla="*/ 2852385 h 4981435"/>
              <a:gd name="connsiteX49" fmla="*/ 0 w 4858607"/>
              <a:gd name="connsiteY49" fmla="*/ 2850266 h 4981435"/>
              <a:gd name="connsiteX50" fmla="*/ 0 w 4858607"/>
              <a:gd name="connsiteY50" fmla="*/ 2850266 h 4981435"/>
              <a:gd name="connsiteX51" fmla="*/ 0 w 4858607"/>
              <a:gd name="connsiteY51" fmla="*/ 2468125 h 4981435"/>
              <a:gd name="connsiteX52" fmla="*/ 0 w 4858607"/>
              <a:gd name="connsiteY52" fmla="*/ 2468125 h 4981435"/>
              <a:gd name="connsiteX53" fmla="*/ 0 w 4858607"/>
              <a:gd name="connsiteY53" fmla="*/ 2286215 h 498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4858607" h="4981435">
                <a:moveTo>
                  <a:pt x="2429303" y="566170"/>
                </a:moveTo>
                <a:lnTo>
                  <a:pt x="408311" y="2468125"/>
                </a:lnTo>
                <a:lnTo>
                  <a:pt x="1023582" y="2468125"/>
                </a:lnTo>
                <a:lnTo>
                  <a:pt x="1023582" y="2523405"/>
                </a:lnTo>
                <a:lnTo>
                  <a:pt x="1028702" y="2523405"/>
                </a:lnTo>
                <a:lnTo>
                  <a:pt x="1028702" y="4599293"/>
                </a:lnTo>
                <a:lnTo>
                  <a:pt x="1675256" y="4599293"/>
                </a:lnTo>
                <a:lnTo>
                  <a:pt x="1675256" y="2850266"/>
                </a:lnTo>
                <a:lnTo>
                  <a:pt x="1675265" y="2850266"/>
                </a:lnTo>
                <a:lnTo>
                  <a:pt x="1675265" y="2850266"/>
                </a:lnTo>
                <a:lnTo>
                  <a:pt x="2801200" y="2850266"/>
                </a:lnTo>
                <a:lnTo>
                  <a:pt x="2801200" y="2850265"/>
                </a:lnTo>
                <a:lnTo>
                  <a:pt x="3183342" y="2850265"/>
                </a:lnTo>
                <a:lnTo>
                  <a:pt x="3183342" y="2850266"/>
                </a:lnTo>
                <a:lnTo>
                  <a:pt x="3183342" y="2850266"/>
                </a:lnTo>
                <a:lnTo>
                  <a:pt x="3183342" y="3232407"/>
                </a:lnTo>
                <a:lnTo>
                  <a:pt x="3183342" y="3232407"/>
                </a:lnTo>
                <a:lnTo>
                  <a:pt x="3183342" y="4599293"/>
                </a:lnTo>
                <a:lnTo>
                  <a:pt x="3829904" y="4599293"/>
                </a:lnTo>
                <a:lnTo>
                  <a:pt x="3829904" y="2523405"/>
                </a:lnTo>
                <a:lnTo>
                  <a:pt x="3835025" y="2523405"/>
                </a:lnTo>
                <a:lnTo>
                  <a:pt x="3835025" y="2468125"/>
                </a:lnTo>
                <a:lnTo>
                  <a:pt x="4450297" y="2468125"/>
                </a:lnTo>
                <a:close/>
                <a:moveTo>
                  <a:pt x="2429303" y="0"/>
                </a:moveTo>
                <a:lnTo>
                  <a:pt x="4858607" y="2286215"/>
                </a:lnTo>
                <a:lnTo>
                  <a:pt x="4858607" y="2468125"/>
                </a:lnTo>
                <a:lnTo>
                  <a:pt x="4858607" y="2468125"/>
                </a:lnTo>
                <a:lnTo>
                  <a:pt x="4858607" y="2850266"/>
                </a:lnTo>
                <a:lnTo>
                  <a:pt x="4858607" y="2850266"/>
                </a:lnTo>
                <a:lnTo>
                  <a:pt x="4858607" y="2852385"/>
                </a:lnTo>
                <a:lnTo>
                  <a:pt x="4856355" y="2850266"/>
                </a:lnTo>
                <a:lnTo>
                  <a:pt x="4212045" y="2850266"/>
                </a:lnTo>
                <a:lnTo>
                  <a:pt x="4212045" y="4981434"/>
                </a:lnTo>
                <a:lnTo>
                  <a:pt x="4088357" y="4981434"/>
                </a:lnTo>
                <a:lnTo>
                  <a:pt x="3829904" y="4981434"/>
                </a:lnTo>
                <a:lnTo>
                  <a:pt x="2924889" y="4981434"/>
                </a:lnTo>
                <a:lnTo>
                  <a:pt x="2924889" y="4981434"/>
                </a:lnTo>
                <a:lnTo>
                  <a:pt x="2801200" y="4981434"/>
                </a:lnTo>
                <a:lnTo>
                  <a:pt x="2801200" y="3232407"/>
                </a:lnTo>
                <a:lnTo>
                  <a:pt x="2057397" y="3232407"/>
                </a:lnTo>
                <a:lnTo>
                  <a:pt x="2057397" y="4981435"/>
                </a:lnTo>
                <a:lnTo>
                  <a:pt x="1675256" y="4981435"/>
                </a:lnTo>
                <a:lnTo>
                  <a:pt x="1675256" y="4981434"/>
                </a:lnTo>
                <a:lnTo>
                  <a:pt x="1028702" y="4981434"/>
                </a:lnTo>
                <a:lnTo>
                  <a:pt x="733573" y="4981434"/>
                </a:lnTo>
                <a:lnTo>
                  <a:pt x="646561" y="4981434"/>
                </a:lnTo>
                <a:lnTo>
                  <a:pt x="646561" y="2850266"/>
                </a:lnTo>
                <a:lnTo>
                  <a:pt x="2253" y="2850266"/>
                </a:lnTo>
                <a:lnTo>
                  <a:pt x="0" y="2852385"/>
                </a:lnTo>
                <a:lnTo>
                  <a:pt x="0" y="2850266"/>
                </a:lnTo>
                <a:lnTo>
                  <a:pt x="0" y="2850266"/>
                </a:lnTo>
                <a:lnTo>
                  <a:pt x="0" y="2468125"/>
                </a:lnTo>
                <a:lnTo>
                  <a:pt x="0" y="2468125"/>
                </a:lnTo>
                <a:lnTo>
                  <a:pt x="0" y="22862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任意多边形 22"/>
          <p:cNvSpPr>
            <a:spLocks noChangeAspect="1"/>
          </p:cNvSpPr>
          <p:nvPr/>
        </p:nvSpPr>
        <p:spPr>
          <a:xfrm>
            <a:off x="686031" y="3106125"/>
            <a:ext cx="364369" cy="360000"/>
          </a:xfrm>
          <a:custGeom>
            <a:avLst/>
            <a:gdLst>
              <a:gd name="connsiteX0" fmla="*/ 3577275 w 5691115"/>
              <a:gd name="connsiteY0" fmla="*/ 3207225 h 5622876"/>
              <a:gd name="connsiteX1" fmla="*/ 3268639 w 5691115"/>
              <a:gd name="connsiteY1" fmla="*/ 3515861 h 5622876"/>
              <a:gd name="connsiteX2" fmla="*/ 3268639 w 5691115"/>
              <a:gd name="connsiteY2" fmla="*/ 5089053 h 5622876"/>
              <a:gd name="connsiteX3" fmla="*/ 3577275 w 5691115"/>
              <a:gd name="connsiteY3" fmla="*/ 5397689 h 5622876"/>
              <a:gd name="connsiteX4" fmla="*/ 5150467 w 5691115"/>
              <a:gd name="connsiteY4" fmla="*/ 5397689 h 5622876"/>
              <a:gd name="connsiteX5" fmla="*/ 5459103 w 5691115"/>
              <a:gd name="connsiteY5" fmla="*/ 5089053 h 5622876"/>
              <a:gd name="connsiteX6" fmla="*/ 5459103 w 5691115"/>
              <a:gd name="connsiteY6" fmla="*/ 3515861 h 5622876"/>
              <a:gd name="connsiteX7" fmla="*/ 5150467 w 5691115"/>
              <a:gd name="connsiteY7" fmla="*/ 3207225 h 5622876"/>
              <a:gd name="connsiteX8" fmla="*/ 533824 w 5691115"/>
              <a:gd name="connsiteY8" fmla="*/ 3207225 h 5622876"/>
              <a:gd name="connsiteX9" fmla="*/ 225188 w 5691115"/>
              <a:gd name="connsiteY9" fmla="*/ 3515861 h 5622876"/>
              <a:gd name="connsiteX10" fmla="*/ 225188 w 5691115"/>
              <a:gd name="connsiteY10" fmla="*/ 5089053 h 5622876"/>
              <a:gd name="connsiteX11" fmla="*/ 533824 w 5691115"/>
              <a:gd name="connsiteY11" fmla="*/ 5397689 h 5622876"/>
              <a:gd name="connsiteX12" fmla="*/ 2107016 w 5691115"/>
              <a:gd name="connsiteY12" fmla="*/ 5397689 h 5622876"/>
              <a:gd name="connsiteX13" fmla="*/ 2415652 w 5691115"/>
              <a:gd name="connsiteY13" fmla="*/ 5089053 h 5622876"/>
              <a:gd name="connsiteX14" fmla="*/ 2415652 w 5691115"/>
              <a:gd name="connsiteY14" fmla="*/ 3515861 h 5622876"/>
              <a:gd name="connsiteX15" fmla="*/ 2107016 w 5691115"/>
              <a:gd name="connsiteY15" fmla="*/ 3207225 h 5622876"/>
              <a:gd name="connsiteX16" fmla="*/ 3416507 w 5691115"/>
              <a:gd name="connsiteY16" fmla="*/ 2975212 h 5622876"/>
              <a:gd name="connsiteX17" fmla="*/ 5318059 w 5691115"/>
              <a:gd name="connsiteY17" fmla="*/ 2975212 h 5622876"/>
              <a:gd name="connsiteX18" fmla="*/ 5691115 w 5691115"/>
              <a:gd name="connsiteY18" fmla="*/ 3348268 h 5622876"/>
              <a:gd name="connsiteX19" fmla="*/ 5691115 w 5691115"/>
              <a:gd name="connsiteY19" fmla="*/ 5249820 h 5622876"/>
              <a:gd name="connsiteX20" fmla="*/ 5318059 w 5691115"/>
              <a:gd name="connsiteY20" fmla="*/ 5622876 h 5622876"/>
              <a:gd name="connsiteX21" fmla="*/ 3416507 w 5691115"/>
              <a:gd name="connsiteY21" fmla="*/ 5622876 h 5622876"/>
              <a:gd name="connsiteX22" fmla="*/ 3043451 w 5691115"/>
              <a:gd name="connsiteY22" fmla="*/ 5249820 h 5622876"/>
              <a:gd name="connsiteX23" fmla="*/ 3043451 w 5691115"/>
              <a:gd name="connsiteY23" fmla="*/ 3348268 h 5622876"/>
              <a:gd name="connsiteX24" fmla="*/ 3416507 w 5691115"/>
              <a:gd name="connsiteY24" fmla="*/ 2975212 h 5622876"/>
              <a:gd name="connsiteX25" fmla="*/ 373056 w 5691115"/>
              <a:gd name="connsiteY25" fmla="*/ 2975212 h 5622876"/>
              <a:gd name="connsiteX26" fmla="*/ 2274608 w 5691115"/>
              <a:gd name="connsiteY26" fmla="*/ 2975212 h 5622876"/>
              <a:gd name="connsiteX27" fmla="*/ 2647664 w 5691115"/>
              <a:gd name="connsiteY27" fmla="*/ 3348268 h 5622876"/>
              <a:gd name="connsiteX28" fmla="*/ 2647664 w 5691115"/>
              <a:gd name="connsiteY28" fmla="*/ 5249820 h 5622876"/>
              <a:gd name="connsiteX29" fmla="*/ 2274608 w 5691115"/>
              <a:gd name="connsiteY29" fmla="*/ 5622876 h 5622876"/>
              <a:gd name="connsiteX30" fmla="*/ 373056 w 5691115"/>
              <a:gd name="connsiteY30" fmla="*/ 5622876 h 5622876"/>
              <a:gd name="connsiteX31" fmla="*/ 0 w 5691115"/>
              <a:gd name="connsiteY31" fmla="*/ 5249820 h 5622876"/>
              <a:gd name="connsiteX32" fmla="*/ 0 w 5691115"/>
              <a:gd name="connsiteY32" fmla="*/ 3348268 h 5622876"/>
              <a:gd name="connsiteX33" fmla="*/ 373056 w 5691115"/>
              <a:gd name="connsiteY33" fmla="*/ 2975212 h 5622876"/>
              <a:gd name="connsiteX34" fmla="*/ 3577275 w 5691115"/>
              <a:gd name="connsiteY34" fmla="*/ 232013 h 5622876"/>
              <a:gd name="connsiteX35" fmla="*/ 3268639 w 5691115"/>
              <a:gd name="connsiteY35" fmla="*/ 540649 h 5622876"/>
              <a:gd name="connsiteX36" fmla="*/ 3268639 w 5691115"/>
              <a:gd name="connsiteY36" fmla="*/ 2113841 h 5622876"/>
              <a:gd name="connsiteX37" fmla="*/ 3577275 w 5691115"/>
              <a:gd name="connsiteY37" fmla="*/ 2422477 h 5622876"/>
              <a:gd name="connsiteX38" fmla="*/ 5150467 w 5691115"/>
              <a:gd name="connsiteY38" fmla="*/ 2422477 h 5622876"/>
              <a:gd name="connsiteX39" fmla="*/ 5459103 w 5691115"/>
              <a:gd name="connsiteY39" fmla="*/ 2113841 h 5622876"/>
              <a:gd name="connsiteX40" fmla="*/ 5459103 w 5691115"/>
              <a:gd name="connsiteY40" fmla="*/ 540649 h 5622876"/>
              <a:gd name="connsiteX41" fmla="*/ 5150467 w 5691115"/>
              <a:gd name="connsiteY41" fmla="*/ 232013 h 5622876"/>
              <a:gd name="connsiteX42" fmla="*/ 533824 w 5691115"/>
              <a:gd name="connsiteY42" fmla="*/ 232013 h 5622876"/>
              <a:gd name="connsiteX43" fmla="*/ 225188 w 5691115"/>
              <a:gd name="connsiteY43" fmla="*/ 540649 h 5622876"/>
              <a:gd name="connsiteX44" fmla="*/ 225188 w 5691115"/>
              <a:gd name="connsiteY44" fmla="*/ 2113841 h 5622876"/>
              <a:gd name="connsiteX45" fmla="*/ 533824 w 5691115"/>
              <a:gd name="connsiteY45" fmla="*/ 2422477 h 5622876"/>
              <a:gd name="connsiteX46" fmla="*/ 2107016 w 5691115"/>
              <a:gd name="connsiteY46" fmla="*/ 2422477 h 5622876"/>
              <a:gd name="connsiteX47" fmla="*/ 2415652 w 5691115"/>
              <a:gd name="connsiteY47" fmla="*/ 2113841 h 5622876"/>
              <a:gd name="connsiteX48" fmla="*/ 2415652 w 5691115"/>
              <a:gd name="connsiteY48" fmla="*/ 540649 h 5622876"/>
              <a:gd name="connsiteX49" fmla="*/ 2107016 w 5691115"/>
              <a:gd name="connsiteY49" fmla="*/ 232013 h 5622876"/>
              <a:gd name="connsiteX50" fmla="*/ 3416507 w 5691115"/>
              <a:gd name="connsiteY50" fmla="*/ 0 h 5622876"/>
              <a:gd name="connsiteX51" fmla="*/ 5318059 w 5691115"/>
              <a:gd name="connsiteY51" fmla="*/ 0 h 5622876"/>
              <a:gd name="connsiteX52" fmla="*/ 5691115 w 5691115"/>
              <a:gd name="connsiteY52" fmla="*/ 373056 h 5622876"/>
              <a:gd name="connsiteX53" fmla="*/ 5691115 w 5691115"/>
              <a:gd name="connsiteY53" fmla="*/ 2274608 h 5622876"/>
              <a:gd name="connsiteX54" fmla="*/ 5318059 w 5691115"/>
              <a:gd name="connsiteY54" fmla="*/ 2647664 h 5622876"/>
              <a:gd name="connsiteX55" fmla="*/ 3416507 w 5691115"/>
              <a:gd name="connsiteY55" fmla="*/ 2647664 h 5622876"/>
              <a:gd name="connsiteX56" fmla="*/ 3043451 w 5691115"/>
              <a:gd name="connsiteY56" fmla="*/ 2274608 h 5622876"/>
              <a:gd name="connsiteX57" fmla="*/ 3043451 w 5691115"/>
              <a:gd name="connsiteY57" fmla="*/ 373056 h 5622876"/>
              <a:gd name="connsiteX58" fmla="*/ 3416507 w 5691115"/>
              <a:gd name="connsiteY58" fmla="*/ 0 h 5622876"/>
              <a:gd name="connsiteX59" fmla="*/ 373056 w 5691115"/>
              <a:gd name="connsiteY59" fmla="*/ 0 h 5622876"/>
              <a:gd name="connsiteX60" fmla="*/ 2274608 w 5691115"/>
              <a:gd name="connsiteY60" fmla="*/ 0 h 5622876"/>
              <a:gd name="connsiteX61" fmla="*/ 2647664 w 5691115"/>
              <a:gd name="connsiteY61" fmla="*/ 373056 h 5622876"/>
              <a:gd name="connsiteX62" fmla="*/ 2647664 w 5691115"/>
              <a:gd name="connsiteY62" fmla="*/ 2274608 h 5622876"/>
              <a:gd name="connsiteX63" fmla="*/ 2274608 w 5691115"/>
              <a:gd name="connsiteY63" fmla="*/ 2647664 h 5622876"/>
              <a:gd name="connsiteX64" fmla="*/ 373056 w 5691115"/>
              <a:gd name="connsiteY64" fmla="*/ 2647664 h 5622876"/>
              <a:gd name="connsiteX65" fmla="*/ 0 w 5691115"/>
              <a:gd name="connsiteY65" fmla="*/ 2274608 h 5622876"/>
              <a:gd name="connsiteX66" fmla="*/ 0 w 5691115"/>
              <a:gd name="connsiteY66" fmla="*/ 373056 h 5622876"/>
              <a:gd name="connsiteX67" fmla="*/ 373056 w 5691115"/>
              <a:gd name="connsiteY67" fmla="*/ 0 h 5622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5691115" h="5622876">
                <a:moveTo>
                  <a:pt x="3577275" y="3207225"/>
                </a:moveTo>
                <a:cubicBezTo>
                  <a:pt x="3406820" y="3207225"/>
                  <a:pt x="3268639" y="3345406"/>
                  <a:pt x="3268639" y="3515861"/>
                </a:cubicBezTo>
                <a:lnTo>
                  <a:pt x="3268639" y="5089053"/>
                </a:lnTo>
                <a:cubicBezTo>
                  <a:pt x="3268639" y="5259508"/>
                  <a:pt x="3406820" y="5397689"/>
                  <a:pt x="3577275" y="5397689"/>
                </a:cubicBezTo>
                <a:lnTo>
                  <a:pt x="5150467" y="5397689"/>
                </a:lnTo>
                <a:cubicBezTo>
                  <a:pt x="5320922" y="5397689"/>
                  <a:pt x="5459103" y="5259508"/>
                  <a:pt x="5459103" y="5089053"/>
                </a:cubicBezTo>
                <a:lnTo>
                  <a:pt x="5459103" y="3515861"/>
                </a:lnTo>
                <a:cubicBezTo>
                  <a:pt x="5459103" y="3345406"/>
                  <a:pt x="5320922" y="3207225"/>
                  <a:pt x="5150467" y="3207225"/>
                </a:cubicBezTo>
                <a:close/>
                <a:moveTo>
                  <a:pt x="533824" y="3207225"/>
                </a:moveTo>
                <a:cubicBezTo>
                  <a:pt x="363369" y="3207225"/>
                  <a:pt x="225188" y="3345406"/>
                  <a:pt x="225188" y="3515861"/>
                </a:cubicBezTo>
                <a:lnTo>
                  <a:pt x="225188" y="5089053"/>
                </a:lnTo>
                <a:cubicBezTo>
                  <a:pt x="225188" y="5259508"/>
                  <a:pt x="363369" y="5397689"/>
                  <a:pt x="533824" y="5397689"/>
                </a:cubicBezTo>
                <a:lnTo>
                  <a:pt x="2107016" y="5397689"/>
                </a:lnTo>
                <a:cubicBezTo>
                  <a:pt x="2277471" y="5397689"/>
                  <a:pt x="2415652" y="5259508"/>
                  <a:pt x="2415652" y="5089053"/>
                </a:cubicBezTo>
                <a:lnTo>
                  <a:pt x="2415652" y="3515861"/>
                </a:lnTo>
                <a:cubicBezTo>
                  <a:pt x="2415652" y="3345406"/>
                  <a:pt x="2277471" y="3207225"/>
                  <a:pt x="2107016" y="3207225"/>
                </a:cubicBezTo>
                <a:close/>
                <a:moveTo>
                  <a:pt x="3416507" y="2975212"/>
                </a:moveTo>
                <a:lnTo>
                  <a:pt x="5318059" y="2975212"/>
                </a:lnTo>
                <a:cubicBezTo>
                  <a:pt x="5524092" y="2975212"/>
                  <a:pt x="5691115" y="3142235"/>
                  <a:pt x="5691115" y="3348268"/>
                </a:cubicBezTo>
                <a:lnTo>
                  <a:pt x="5691115" y="5249820"/>
                </a:lnTo>
                <a:cubicBezTo>
                  <a:pt x="5691115" y="5455853"/>
                  <a:pt x="5524092" y="5622876"/>
                  <a:pt x="5318059" y="5622876"/>
                </a:cubicBezTo>
                <a:lnTo>
                  <a:pt x="3416507" y="5622876"/>
                </a:lnTo>
                <a:cubicBezTo>
                  <a:pt x="3210474" y="5622876"/>
                  <a:pt x="3043451" y="5455853"/>
                  <a:pt x="3043451" y="5249820"/>
                </a:cubicBezTo>
                <a:lnTo>
                  <a:pt x="3043451" y="3348268"/>
                </a:lnTo>
                <a:cubicBezTo>
                  <a:pt x="3043451" y="3142235"/>
                  <a:pt x="3210474" y="2975212"/>
                  <a:pt x="3416507" y="2975212"/>
                </a:cubicBezTo>
                <a:close/>
                <a:moveTo>
                  <a:pt x="373056" y="2975212"/>
                </a:moveTo>
                <a:lnTo>
                  <a:pt x="2274608" y="2975212"/>
                </a:lnTo>
                <a:cubicBezTo>
                  <a:pt x="2480641" y="2975212"/>
                  <a:pt x="2647664" y="3142235"/>
                  <a:pt x="2647664" y="3348268"/>
                </a:cubicBezTo>
                <a:lnTo>
                  <a:pt x="2647664" y="5249820"/>
                </a:lnTo>
                <a:cubicBezTo>
                  <a:pt x="2647664" y="5455853"/>
                  <a:pt x="2480641" y="5622876"/>
                  <a:pt x="2274608" y="5622876"/>
                </a:cubicBezTo>
                <a:lnTo>
                  <a:pt x="373056" y="5622876"/>
                </a:lnTo>
                <a:cubicBezTo>
                  <a:pt x="167023" y="5622876"/>
                  <a:pt x="0" y="5455853"/>
                  <a:pt x="0" y="5249820"/>
                </a:cubicBezTo>
                <a:lnTo>
                  <a:pt x="0" y="3348268"/>
                </a:lnTo>
                <a:cubicBezTo>
                  <a:pt x="0" y="3142235"/>
                  <a:pt x="167023" y="2975212"/>
                  <a:pt x="373056" y="2975212"/>
                </a:cubicBezTo>
                <a:close/>
                <a:moveTo>
                  <a:pt x="3577275" y="232013"/>
                </a:moveTo>
                <a:cubicBezTo>
                  <a:pt x="3406820" y="232013"/>
                  <a:pt x="3268639" y="370194"/>
                  <a:pt x="3268639" y="540649"/>
                </a:cubicBezTo>
                <a:lnTo>
                  <a:pt x="3268639" y="2113841"/>
                </a:lnTo>
                <a:cubicBezTo>
                  <a:pt x="3268639" y="2284296"/>
                  <a:pt x="3406820" y="2422477"/>
                  <a:pt x="3577275" y="2422477"/>
                </a:cubicBezTo>
                <a:lnTo>
                  <a:pt x="5150467" y="2422477"/>
                </a:lnTo>
                <a:cubicBezTo>
                  <a:pt x="5320922" y="2422477"/>
                  <a:pt x="5459103" y="2284296"/>
                  <a:pt x="5459103" y="2113841"/>
                </a:cubicBezTo>
                <a:lnTo>
                  <a:pt x="5459103" y="540649"/>
                </a:lnTo>
                <a:cubicBezTo>
                  <a:pt x="5459103" y="370194"/>
                  <a:pt x="5320922" y="232013"/>
                  <a:pt x="5150467" y="232013"/>
                </a:cubicBezTo>
                <a:close/>
                <a:moveTo>
                  <a:pt x="533824" y="232013"/>
                </a:moveTo>
                <a:cubicBezTo>
                  <a:pt x="363369" y="232013"/>
                  <a:pt x="225188" y="370194"/>
                  <a:pt x="225188" y="540649"/>
                </a:cubicBezTo>
                <a:lnTo>
                  <a:pt x="225188" y="2113841"/>
                </a:lnTo>
                <a:cubicBezTo>
                  <a:pt x="225188" y="2284296"/>
                  <a:pt x="363369" y="2422477"/>
                  <a:pt x="533824" y="2422477"/>
                </a:cubicBezTo>
                <a:lnTo>
                  <a:pt x="2107016" y="2422477"/>
                </a:lnTo>
                <a:cubicBezTo>
                  <a:pt x="2277471" y="2422477"/>
                  <a:pt x="2415652" y="2284296"/>
                  <a:pt x="2415652" y="2113841"/>
                </a:cubicBezTo>
                <a:lnTo>
                  <a:pt x="2415652" y="540649"/>
                </a:lnTo>
                <a:cubicBezTo>
                  <a:pt x="2415652" y="370194"/>
                  <a:pt x="2277471" y="232013"/>
                  <a:pt x="2107016" y="232013"/>
                </a:cubicBezTo>
                <a:close/>
                <a:moveTo>
                  <a:pt x="3416507" y="0"/>
                </a:moveTo>
                <a:lnTo>
                  <a:pt x="5318059" y="0"/>
                </a:lnTo>
                <a:cubicBezTo>
                  <a:pt x="5524092" y="0"/>
                  <a:pt x="5691115" y="167023"/>
                  <a:pt x="5691115" y="373056"/>
                </a:cubicBezTo>
                <a:lnTo>
                  <a:pt x="5691115" y="2274608"/>
                </a:lnTo>
                <a:cubicBezTo>
                  <a:pt x="5691115" y="2480641"/>
                  <a:pt x="5524092" y="2647664"/>
                  <a:pt x="5318059" y="2647664"/>
                </a:cubicBezTo>
                <a:lnTo>
                  <a:pt x="3416507" y="2647664"/>
                </a:lnTo>
                <a:cubicBezTo>
                  <a:pt x="3210474" y="2647664"/>
                  <a:pt x="3043451" y="2480641"/>
                  <a:pt x="3043451" y="2274608"/>
                </a:cubicBezTo>
                <a:lnTo>
                  <a:pt x="3043451" y="373056"/>
                </a:lnTo>
                <a:cubicBezTo>
                  <a:pt x="3043451" y="167023"/>
                  <a:pt x="3210474" y="0"/>
                  <a:pt x="3416507" y="0"/>
                </a:cubicBezTo>
                <a:close/>
                <a:moveTo>
                  <a:pt x="373056" y="0"/>
                </a:moveTo>
                <a:lnTo>
                  <a:pt x="2274608" y="0"/>
                </a:lnTo>
                <a:cubicBezTo>
                  <a:pt x="2480641" y="0"/>
                  <a:pt x="2647664" y="167023"/>
                  <a:pt x="2647664" y="373056"/>
                </a:cubicBezTo>
                <a:lnTo>
                  <a:pt x="2647664" y="2274608"/>
                </a:lnTo>
                <a:cubicBezTo>
                  <a:pt x="2647664" y="2480641"/>
                  <a:pt x="2480641" y="2647664"/>
                  <a:pt x="2274608" y="2647664"/>
                </a:cubicBezTo>
                <a:lnTo>
                  <a:pt x="373056" y="2647664"/>
                </a:lnTo>
                <a:cubicBezTo>
                  <a:pt x="167023" y="2647664"/>
                  <a:pt x="0" y="2480641"/>
                  <a:pt x="0" y="2274608"/>
                </a:cubicBezTo>
                <a:lnTo>
                  <a:pt x="0" y="373056"/>
                </a:lnTo>
                <a:cubicBezTo>
                  <a:pt x="0" y="167023"/>
                  <a:pt x="167023" y="0"/>
                  <a:pt x="37305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2761780" y="1649336"/>
            <a:ext cx="2889720" cy="9875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761780" y="2789665"/>
            <a:ext cx="2889720" cy="9875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761780" y="3929994"/>
            <a:ext cx="2889720" cy="9875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2761780" y="5070322"/>
            <a:ext cx="2889720" cy="9875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49152343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500"/>
                            </p:stCondLst>
                            <p:childTnLst>
                              <p:par>
                                <p:cTn id="3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8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1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2000"/>
                            </p:stCondLst>
                            <p:childTnLst>
                              <p:par>
                                <p:cTn id="5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3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3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6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7500"/>
                            </p:stCondLst>
                            <p:childTnLst>
                              <p:par>
                                <p:cTn id="7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8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90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2000"/>
                            </p:stCondLst>
                            <p:childTnLst>
                              <p:par>
                                <p:cTn id="8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/>
      <p:bldP spid="25" grpId="0"/>
      <p:bldP spid="26" grpId="0"/>
      <p:bldP spid="2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55101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TITLE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AutoShape 3"/>
          <p:cNvSpPr>
            <a:spLocks noChangeArrowheads="1"/>
          </p:cNvSpPr>
          <p:nvPr/>
        </p:nvSpPr>
        <p:spPr bwMode="gray">
          <a:xfrm>
            <a:off x="616419" y="1836640"/>
            <a:ext cx="3762375" cy="3984625"/>
          </a:xfrm>
          <a:prstGeom prst="rtTriangle">
            <a:avLst/>
          </a:prstGeom>
          <a:solidFill>
            <a:schemeClr val="accent1"/>
          </a:solidFill>
          <a:ln>
            <a:noFill/>
          </a:ln>
          <a:extLst/>
        </p:spPr>
        <p:txBody>
          <a:bodyPr wrap="none" lIns="0" tIns="44450" rIns="87313" bIns="44450" anchor="ctr"/>
          <a:lstStyle/>
          <a:p>
            <a:pPr defTabSz="825500" eaLnBrk="0" hangingPunct="0">
              <a:lnSpc>
                <a:spcPct val="150000"/>
              </a:lnSpc>
            </a:pPr>
            <a:r>
              <a:rPr kumimoji="1"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</a:t>
            </a:r>
          </a:p>
          <a:p>
            <a:pPr defTabSz="825500" eaLnBrk="0" hangingPunct="0">
              <a:lnSpc>
                <a:spcPct val="150000"/>
              </a:lnSpc>
            </a:pPr>
            <a:r>
              <a:rPr kumimoji="1"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</a:t>
            </a:r>
          </a:p>
          <a:p>
            <a:pPr defTabSz="825500" eaLnBrk="0" hangingPunct="0">
              <a:lnSpc>
                <a:spcPct val="150000"/>
              </a:lnSpc>
            </a:pPr>
            <a:r>
              <a:rPr kumimoji="1"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DESCRIPTION </a:t>
            </a:r>
          </a:p>
          <a:p>
            <a:pPr defTabSz="825500" eaLnBrk="0" hangingPunct="0">
              <a:lnSpc>
                <a:spcPct val="150000"/>
              </a:lnSpc>
            </a:pPr>
            <a:r>
              <a:rPr kumimoji="1"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SENTENCES ABOUT THIS</a:t>
            </a:r>
          </a:p>
          <a:p>
            <a:pPr defTabSz="825500" eaLnBrk="0" hangingPunct="0">
              <a:lnSpc>
                <a:spcPct val="150000"/>
              </a:lnSpc>
            </a:pPr>
            <a:r>
              <a:rPr kumimoji="1"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</a:p>
        </p:txBody>
      </p:sp>
      <p:sp>
        <p:nvSpPr>
          <p:cNvPr id="7" name="AutoShape 4"/>
          <p:cNvSpPr>
            <a:spLocks noChangeArrowheads="1"/>
          </p:cNvSpPr>
          <p:nvPr/>
        </p:nvSpPr>
        <p:spPr bwMode="gray">
          <a:xfrm>
            <a:off x="4967756" y="1831144"/>
            <a:ext cx="6247640" cy="568325"/>
          </a:xfrm>
          <a:prstGeom prst="roundRect">
            <a:avLst>
              <a:gd name="adj" fmla="val 16667"/>
            </a:avLst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bg1">
                <a:lumMod val="95000"/>
              </a:schemeClr>
            </a:solidFill>
            <a:round/>
            <a:headEnd/>
            <a:tailEnd/>
          </a:ln>
        </p:spPr>
        <p:txBody>
          <a:bodyPr wrap="none" lIns="92075" tIns="46038" rIns="92075" bIns="46038" anchor="ctr"/>
          <a:lstStyle/>
          <a:p>
            <a:pPr algn="ctr" eaLnBrk="0" hangingPunct="0"/>
            <a:r>
              <a:rPr kumimoji="1"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</a:t>
            </a:r>
            <a:endParaRPr kumimoji="1" lang="en-US" altLang="ko-KR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gray">
          <a:xfrm>
            <a:off x="4967756" y="2685403"/>
            <a:ext cx="6247640" cy="569912"/>
          </a:xfrm>
          <a:prstGeom prst="roundRect">
            <a:avLst>
              <a:gd name="adj" fmla="val 16667"/>
            </a:avLst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bg1">
                <a:lumMod val="95000"/>
              </a:schemeClr>
            </a:solidFill>
            <a:round/>
            <a:headEnd/>
            <a:tailEnd/>
          </a:ln>
        </p:spPr>
        <p:txBody>
          <a:bodyPr wrap="none" lIns="92075" tIns="46038" rIns="92075" bIns="46038" anchor="ctr"/>
          <a:lstStyle/>
          <a:p>
            <a:pPr algn="ctr" eaLnBrk="0" hangingPunct="0"/>
            <a:r>
              <a:rPr kumimoji="1"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</a:t>
            </a:r>
            <a:endParaRPr kumimoji="1" lang="en-US" altLang="ko-KR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gray">
          <a:xfrm>
            <a:off x="4969343" y="3541249"/>
            <a:ext cx="6244286" cy="569912"/>
          </a:xfrm>
          <a:prstGeom prst="roundRect">
            <a:avLst>
              <a:gd name="adj" fmla="val 16667"/>
            </a:avLst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bg1">
                <a:lumMod val="95000"/>
              </a:schemeClr>
            </a:solidFill>
            <a:round/>
            <a:headEnd/>
            <a:tailEnd/>
          </a:ln>
        </p:spPr>
        <p:txBody>
          <a:bodyPr wrap="none" lIns="92075" tIns="46038" rIns="92075" bIns="46038" anchor="ctr"/>
          <a:lstStyle/>
          <a:p>
            <a:pPr algn="ctr" eaLnBrk="0" hangingPunct="0"/>
            <a:r>
              <a:rPr kumimoji="1"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</a:t>
            </a:r>
            <a:endParaRPr kumimoji="1" lang="en-US" altLang="ko-KR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AutoShape 8"/>
          <p:cNvSpPr>
            <a:spLocks noChangeArrowheads="1"/>
          </p:cNvSpPr>
          <p:nvPr/>
        </p:nvSpPr>
        <p:spPr bwMode="gray">
          <a:xfrm>
            <a:off x="4967756" y="4397095"/>
            <a:ext cx="6247640" cy="569913"/>
          </a:xfrm>
          <a:prstGeom prst="roundRect">
            <a:avLst>
              <a:gd name="adj" fmla="val 16667"/>
            </a:avLst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bg1">
                <a:lumMod val="95000"/>
              </a:schemeClr>
            </a:solidFill>
            <a:round/>
            <a:headEnd/>
            <a:tailEnd/>
          </a:ln>
        </p:spPr>
        <p:txBody>
          <a:bodyPr wrap="none" lIns="92075" tIns="46038" rIns="92075" bIns="46038" anchor="ctr"/>
          <a:lstStyle/>
          <a:p>
            <a:pPr algn="ctr" eaLnBrk="0" hangingPunct="0"/>
            <a:r>
              <a:rPr kumimoji="1"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</a:t>
            </a:r>
            <a:endParaRPr kumimoji="1" lang="en-US" altLang="ko-KR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AutoShape 9"/>
          <p:cNvSpPr>
            <a:spLocks noChangeArrowheads="1"/>
          </p:cNvSpPr>
          <p:nvPr/>
        </p:nvSpPr>
        <p:spPr bwMode="gray">
          <a:xfrm>
            <a:off x="4967756" y="5252940"/>
            <a:ext cx="6247640" cy="568325"/>
          </a:xfrm>
          <a:prstGeom prst="roundRect">
            <a:avLst>
              <a:gd name="adj" fmla="val 16667"/>
            </a:avLst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bg1">
                <a:lumMod val="95000"/>
              </a:schemeClr>
            </a:solidFill>
            <a:round/>
            <a:headEnd/>
            <a:tailEnd/>
          </a:ln>
        </p:spPr>
        <p:txBody>
          <a:bodyPr wrap="none" lIns="92075" tIns="46038" rIns="92075" bIns="46038" anchor="ctr"/>
          <a:lstStyle/>
          <a:p>
            <a:pPr algn="ctr" eaLnBrk="0" hangingPunct="0"/>
            <a:r>
              <a:rPr kumimoji="1"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</a:t>
            </a:r>
            <a:endParaRPr kumimoji="1" lang="en-US" altLang="ko-KR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箭头连接符 11"/>
          <p:cNvCxnSpPr/>
          <p:nvPr/>
        </p:nvCxnSpPr>
        <p:spPr>
          <a:xfrm flipV="1">
            <a:off x="959319" y="2115306"/>
            <a:ext cx="4008437" cy="1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>
            <a:off x="1730844" y="2970358"/>
            <a:ext cx="3236912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>
            <a:off x="2602381" y="3826205"/>
            <a:ext cx="2366962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>
            <a:off x="3349300" y="4682052"/>
            <a:ext cx="1618456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>
            <a:off x="4158528" y="5537103"/>
            <a:ext cx="809228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5372503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2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75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25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55101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TITLE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Group 35"/>
          <p:cNvGrpSpPr>
            <a:grpSpLocks/>
          </p:cNvGrpSpPr>
          <p:nvPr/>
        </p:nvGrpSpPr>
        <p:grpSpPr bwMode="auto">
          <a:xfrm>
            <a:off x="688230" y="2313150"/>
            <a:ext cx="10807700" cy="619125"/>
            <a:chOff x="408" y="1537"/>
            <a:chExt cx="6808" cy="390"/>
          </a:xfrm>
        </p:grpSpPr>
        <p:sp>
          <p:nvSpPr>
            <p:cNvPr id="7" name="Rectangle 3"/>
            <p:cNvSpPr>
              <a:spLocks noChangeArrowheads="1"/>
            </p:cNvSpPr>
            <p:nvPr/>
          </p:nvSpPr>
          <p:spPr bwMode="gray">
            <a:xfrm>
              <a:off x="408" y="1537"/>
              <a:ext cx="6808" cy="39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Text Box 7"/>
            <p:cNvSpPr txBox="1">
              <a:spLocks noChangeArrowheads="1"/>
            </p:cNvSpPr>
            <p:nvPr/>
          </p:nvSpPr>
          <p:spPr bwMode="gray">
            <a:xfrm>
              <a:off x="1679" y="1620"/>
              <a:ext cx="10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TEXT HERE</a:t>
              </a:r>
            </a:p>
          </p:txBody>
        </p:sp>
        <p:sp>
          <p:nvSpPr>
            <p:cNvPr id="9" name="AutoShape 9"/>
            <p:cNvSpPr>
              <a:spLocks noChangeArrowheads="1"/>
            </p:cNvSpPr>
            <p:nvPr/>
          </p:nvSpPr>
          <p:spPr bwMode="gray">
            <a:xfrm>
              <a:off x="2870" y="1642"/>
              <a:ext cx="232" cy="172"/>
            </a:xfrm>
            <a:prstGeom prst="rightArrow">
              <a:avLst>
                <a:gd name="adj1" fmla="val 50000"/>
                <a:gd name="adj2" fmla="val 60467"/>
              </a:avLst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Text Box 10"/>
            <p:cNvSpPr txBox="1">
              <a:spLocks noChangeArrowheads="1"/>
            </p:cNvSpPr>
            <p:nvPr/>
          </p:nvSpPr>
          <p:spPr bwMode="gray">
            <a:xfrm>
              <a:off x="3223" y="1620"/>
              <a:ext cx="10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TEXT HERE</a:t>
              </a:r>
            </a:p>
          </p:txBody>
        </p:sp>
        <p:sp>
          <p:nvSpPr>
            <p:cNvPr id="11" name="AutoShape 11"/>
            <p:cNvSpPr>
              <a:spLocks noChangeArrowheads="1"/>
            </p:cNvSpPr>
            <p:nvPr/>
          </p:nvSpPr>
          <p:spPr bwMode="gray">
            <a:xfrm>
              <a:off x="4345" y="1642"/>
              <a:ext cx="232" cy="172"/>
            </a:xfrm>
            <a:prstGeom prst="rightArrow">
              <a:avLst>
                <a:gd name="adj1" fmla="val 50000"/>
                <a:gd name="adj2" fmla="val 60467"/>
              </a:avLst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Text Box 12"/>
            <p:cNvSpPr txBox="1">
              <a:spLocks noChangeArrowheads="1"/>
            </p:cNvSpPr>
            <p:nvPr/>
          </p:nvSpPr>
          <p:spPr bwMode="gray">
            <a:xfrm>
              <a:off x="4648" y="1620"/>
              <a:ext cx="10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TEXT HERE</a:t>
              </a:r>
            </a:p>
          </p:txBody>
        </p:sp>
        <p:sp>
          <p:nvSpPr>
            <p:cNvPr id="13" name="AutoShape 11"/>
            <p:cNvSpPr>
              <a:spLocks noChangeArrowheads="1"/>
            </p:cNvSpPr>
            <p:nvPr/>
          </p:nvSpPr>
          <p:spPr bwMode="gray">
            <a:xfrm>
              <a:off x="5840" y="1642"/>
              <a:ext cx="232" cy="172"/>
            </a:xfrm>
            <a:prstGeom prst="rightArrow">
              <a:avLst>
                <a:gd name="adj1" fmla="val 50000"/>
                <a:gd name="adj2" fmla="val 60467"/>
              </a:avLst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Text Box 12"/>
            <p:cNvSpPr txBox="1">
              <a:spLocks noChangeArrowheads="1"/>
            </p:cNvSpPr>
            <p:nvPr/>
          </p:nvSpPr>
          <p:spPr bwMode="gray">
            <a:xfrm>
              <a:off x="6116" y="1620"/>
              <a:ext cx="10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TEXT HERE</a:t>
              </a:r>
            </a:p>
          </p:txBody>
        </p:sp>
      </p:grpSp>
      <p:grpSp>
        <p:nvGrpSpPr>
          <p:cNvPr id="15" name="Group 4"/>
          <p:cNvGrpSpPr>
            <a:grpSpLocks/>
          </p:cNvGrpSpPr>
          <p:nvPr/>
        </p:nvGrpSpPr>
        <p:grpSpPr bwMode="auto">
          <a:xfrm>
            <a:off x="677118" y="2313150"/>
            <a:ext cx="2054225" cy="619125"/>
            <a:chOff x="404" y="1980"/>
            <a:chExt cx="1294" cy="298"/>
          </a:xfrm>
          <a:solidFill>
            <a:schemeClr val="accent1"/>
          </a:solidFill>
        </p:grpSpPr>
        <p:sp>
          <p:nvSpPr>
            <p:cNvPr id="16" name="Rectangle 5"/>
            <p:cNvSpPr>
              <a:spLocks noChangeArrowheads="1"/>
            </p:cNvSpPr>
            <p:nvPr/>
          </p:nvSpPr>
          <p:spPr bwMode="invGray">
            <a:xfrm>
              <a:off x="404" y="1980"/>
              <a:ext cx="1205" cy="29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 HERE</a:t>
              </a:r>
              <a:endParaRPr lang="zh-CN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AutoShape 6"/>
            <p:cNvSpPr>
              <a:spLocks noChangeArrowheads="1"/>
            </p:cNvSpPr>
            <p:nvPr/>
          </p:nvSpPr>
          <p:spPr bwMode="invGray">
            <a:xfrm rot="5400000">
              <a:off x="1568" y="2072"/>
              <a:ext cx="139" cy="120"/>
            </a:xfrm>
            <a:prstGeom prst="triangle">
              <a:avLst>
                <a:gd name="adj" fmla="val 50000"/>
              </a:avLst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8" name="AutoShape 17"/>
          <p:cNvCxnSpPr>
            <a:cxnSpLocks noChangeShapeType="1"/>
          </p:cNvCxnSpPr>
          <p:nvPr/>
        </p:nvCxnSpPr>
        <p:spPr bwMode="gray">
          <a:xfrm>
            <a:off x="2145196" y="3678400"/>
            <a:ext cx="866775" cy="0"/>
          </a:xfrm>
          <a:prstGeom prst="straightConnector1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round/>
            <a:headEnd type="oval" w="sm" len="sm"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AutoShape 18"/>
          <p:cNvCxnSpPr>
            <a:cxnSpLocks noChangeShapeType="1"/>
          </p:cNvCxnSpPr>
          <p:nvPr/>
        </p:nvCxnSpPr>
        <p:spPr bwMode="gray">
          <a:xfrm>
            <a:off x="4365786" y="3678400"/>
            <a:ext cx="876300" cy="0"/>
          </a:xfrm>
          <a:prstGeom prst="straightConnector1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round/>
            <a:headEnd type="oval" w="sm" len="sm"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" name="AutoShape 19"/>
          <p:cNvCxnSpPr>
            <a:cxnSpLocks noChangeShapeType="1"/>
          </p:cNvCxnSpPr>
          <p:nvPr/>
        </p:nvCxnSpPr>
        <p:spPr bwMode="gray">
          <a:xfrm>
            <a:off x="6687105" y="3678400"/>
            <a:ext cx="828675" cy="0"/>
          </a:xfrm>
          <a:prstGeom prst="straightConnector1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round/>
            <a:headEnd type="oval" w="sm" len="sm"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" name="AutoShape 13"/>
          <p:cNvSpPr>
            <a:spLocks noChangeArrowheads="1"/>
          </p:cNvSpPr>
          <p:nvPr/>
        </p:nvSpPr>
        <p:spPr bwMode="gray">
          <a:xfrm>
            <a:off x="972812" y="3121187"/>
            <a:ext cx="1114425" cy="1114425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 w="9525">
            <a:miter lim="800000"/>
            <a:headEnd/>
            <a:tailEnd/>
          </a:ln>
        </p:spPr>
        <p:txBody>
          <a:bodyPr wrap="none" anchor="ctr">
            <a:flatTx/>
          </a:bodyPr>
          <a:lstStyle/>
          <a:p>
            <a:pPr algn="ctr">
              <a:defRPr/>
            </a:pPr>
            <a:r>
              <a:rPr lang="en-US" altLang="zh-CN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</a:t>
            </a:r>
            <a:endParaRPr lang="zh-CN" altLang="en-US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AutoShape 14"/>
          <p:cNvSpPr>
            <a:spLocks noChangeArrowheads="1"/>
          </p:cNvSpPr>
          <p:nvPr/>
        </p:nvSpPr>
        <p:spPr bwMode="gray">
          <a:xfrm>
            <a:off x="3100095" y="3121186"/>
            <a:ext cx="1114425" cy="1114425"/>
          </a:xfrm>
          <a:prstGeom prst="diamond">
            <a:avLst/>
          </a:prstGeom>
          <a:solidFill>
            <a:schemeClr val="accent1"/>
          </a:solidFill>
          <a:ln w="9525">
            <a:miter lim="800000"/>
            <a:headEnd/>
            <a:tailEnd/>
          </a:ln>
        </p:spPr>
        <p:txBody>
          <a:bodyPr wrap="none" anchor="ctr">
            <a:flatTx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</a:t>
            </a:r>
            <a:endParaRPr lang="zh-CN" altLang="en-US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AutoShape 15"/>
          <p:cNvSpPr>
            <a:spLocks noChangeArrowheads="1"/>
          </p:cNvSpPr>
          <p:nvPr/>
        </p:nvSpPr>
        <p:spPr bwMode="gray">
          <a:xfrm>
            <a:off x="5407128" y="3121186"/>
            <a:ext cx="1114425" cy="1114425"/>
          </a:xfrm>
          <a:prstGeom prst="diamond">
            <a:avLst/>
          </a:prstGeom>
          <a:solidFill>
            <a:schemeClr val="accent1"/>
          </a:solidFill>
          <a:ln w="9525">
            <a:miter lim="800000"/>
            <a:headEnd/>
            <a:tailEnd/>
          </a:ln>
        </p:spPr>
        <p:txBody>
          <a:bodyPr wrap="none" anchor="ctr">
            <a:flatTx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</a:t>
            </a:r>
            <a:endParaRPr lang="zh-CN" altLang="en-US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AutoShape 16"/>
          <p:cNvSpPr>
            <a:spLocks noChangeArrowheads="1"/>
          </p:cNvSpPr>
          <p:nvPr/>
        </p:nvSpPr>
        <p:spPr bwMode="gray">
          <a:xfrm>
            <a:off x="7669246" y="3121186"/>
            <a:ext cx="1114425" cy="1114425"/>
          </a:xfrm>
          <a:prstGeom prst="diamond">
            <a:avLst/>
          </a:prstGeom>
          <a:solidFill>
            <a:schemeClr val="accent1"/>
          </a:solidFill>
          <a:ln w="9525">
            <a:miter lim="800000"/>
            <a:headEnd/>
            <a:tailEnd/>
          </a:ln>
        </p:spPr>
        <p:txBody>
          <a:bodyPr wrap="none" anchor="ctr">
            <a:flatTx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</a:t>
            </a:r>
            <a:endParaRPr lang="zh-CN" altLang="en-US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 Box 24"/>
          <p:cNvSpPr txBox="1">
            <a:spLocks noChangeArrowheads="1"/>
          </p:cNvSpPr>
          <p:nvPr/>
        </p:nvSpPr>
        <p:spPr bwMode="gray">
          <a:xfrm>
            <a:off x="452907" y="4267362"/>
            <a:ext cx="209232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ADD CONTENTS</a:t>
            </a:r>
          </a:p>
          <a:p>
            <a:pPr algn="ctr" eaLnBrk="1" hangingPunct="1">
              <a:spcBef>
                <a:spcPct val="50000"/>
              </a:spcBef>
            </a:pP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ADD CONTENTS</a:t>
            </a:r>
          </a:p>
        </p:txBody>
      </p:sp>
      <p:sp>
        <p:nvSpPr>
          <p:cNvPr id="26" name="Text Box 25"/>
          <p:cNvSpPr txBox="1">
            <a:spLocks noChangeArrowheads="1"/>
          </p:cNvSpPr>
          <p:nvPr/>
        </p:nvSpPr>
        <p:spPr bwMode="gray">
          <a:xfrm>
            <a:off x="2580984" y="4267362"/>
            <a:ext cx="209232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ADD CONTENTS</a:t>
            </a:r>
          </a:p>
          <a:p>
            <a:pPr algn="ctr" eaLnBrk="1" hangingPunct="1">
              <a:spcBef>
                <a:spcPct val="50000"/>
              </a:spcBef>
            </a:pP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ADD CONTENTS</a:t>
            </a:r>
          </a:p>
        </p:txBody>
      </p:sp>
      <p:sp>
        <p:nvSpPr>
          <p:cNvPr id="27" name="Text Box 26"/>
          <p:cNvSpPr txBox="1">
            <a:spLocks noChangeArrowheads="1"/>
          </p:cNvSpPr>
          <p:nvPr/>
        </p:nvSpPr>
        <p:spPr bwMode="gray">
          <a:xfrm>
            <a:off x="4889275" y="4267362"/>
            <a:ext cx="209232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ADD CONTENTS</a:t>
            </a:r>
          </a:p>
          <a:p>
            <a:pPr algn="ctr" eaLnBrk="1" hangingPunct="1">
              <a:spcBef>
                <a:spcPct val="50000"/>
              </a:spcBef>
            </a:pP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ADD CONTENTS</a:t>
            </a:r>
          </a:p>
        </p:txBody>
      </p:sp>
      <p:sp>
        <p:nvSpPr>
          <p:cNvPr id="28" name="Text Box 27"/>
          <p:cNvSpPr txBox="1">
            <a:spLocks noChangeArrowheads="1"/>
          </p:cNvSpPr>
          <p:nvPr/>
        </p:nvSpPr>
        <p:spPr bwMode="gray">
          <a:xfrm>
            <a:off x="7180296" y="4267362"/>
            <a:ext cx="209232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ADD CONTENTS</a:t>
            </a:r>
          </a:p>
          <a:p>
            <a:pPr algn="ctr" eaLnBrk="1" hangingPunct="1">
              <a:spcBef>
                <a:spcPct val="50000"/>
              </a:spcBef>
            </a:pP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ADD CONTENTS</a:t>
            </a:r>
          </a:p>
        </p:txBody>
      </p:sp>
      <p:cxnSp>
        <p:nvCxnSpPr>
          <p:cNvPr id="29" name="AutoShape 19"/>
          <p:cNvCxnSpPr>
            <a:cxnSpLocks noChangeShapeType="1"/>
          </p:cNvCxnSpPr>
          <p:nvPr/>
        </p:nvCxnSpPr>
        <p:spPr bwMode="gray">
          <a:xfrm>
            <a:off x="8975756" y="3678400"/>
            <a:ext cx="828675" cy="0"/>
          </a:xfrm>
          <a:prstGeom prst="straightConnector1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round/>
            <a:headEnd type="oval" w="sm" len="sm"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AutoShape 16"/>
          <p:cNvSpPr>
            <a:spLocks noChangeArrowheads="1"/>
          </p:cNvSpPr>
          <p:nvPr/>
        </p:nvSpPr>
        <p:spPr bwMode="gray">
          <a:xfrm>
            <a:off x="9948539" y="3121186"/>
            <a:ext cx="1114425" cy="1114425"/>
          </a:xfrm>
          <a:prstGeom prst="diamond">
            <a:avLst/>
          </a:prstGeom>
          <a:solidFill>
            <a:schemeClr val="accent1"/>
          </a:solidFill>
          <a:ln w="9525">
            <a:miter lim="800000"/>
            <a:headEnd/>
            <a:tailEnd/>
          </a:ln>
        </p:spPr>
        <p:txBody>
          <a:bodyPr wrap="none" anchor="ctr">
            <a:flatTx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</a:t>
            </a:r>
            <a:endParaRPr lang="zh-CN" altLang="en-US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Text Box 27"/>
          <p:cNvSpPr txBox="1">
            <a:spLocks noChangeArrowheads="1"/>
          </p:cNvSpPr>
          <p:nvPr/>
        </p:nvSpPr>
        <p:spPr bwMode="gray">
          <a:xfrm>
            <a:off x="9459589" y="4267362"/>
            <a:ext cx="209232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ADD CONTENTS</a:t>
            </a:r>
          </a:p>
          <a:p>
            <a:pPr algn="ctr" eaLnBrk="1" hangingPunct="1">
              <a:spcBef>
                <a:spcPct val="50000"/>
              </a:spcBef>
            </a:pP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ADD CONTENTS</a:t>
            </a:r>
          </a:p>
        </p:txBody>
      </p:sp>
    </p:spTree>
    <p:extLst>
      <p:ext uri="{BB962C8B-B14F-4D97-AF65-F5344CB8AC3E}">
        <p14:creationId xmlns:p14="http://schemas.microsoft.com/office/powerpoint/2010/main" val="247659961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250"/>
                            </p:stCondLst>
                            <p:childTnLst>
                              <p:par>
                                <p:cTn id="2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75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250"/>
                            </p:stCondLst>
                            <p:childTnLst>
                              <p:par>
                                <p:cTn id="3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750"/>
                            </p:stCondLst>
                            <p:childTnLst>
                              <p:par>
                                <p:cTn id="4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25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750"/>
                            </p:stCondLst>
                            <p:childTnLst>
                              <p:par>
                                <p:cTn id="4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250"/>
                            </p:stCondLst>
                            <p:childTnLst>
                              <p:par>
                                <p:cTn id="5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75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250"/>
                            </p:stCondLst>
                            <p:childTnLst>
                              <p:par>
                                <p:cTn id="6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750"/>
                            </p:stCondLst>
                            <p:childTnLst>
                              <p:par>
                                <p:cTn id="6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6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 animBg="1"/>
      <p:bldP spid="25" grpId="0"/>
      <p:bldP spid="26" grpId="0"/>
      <p:bldP spid="27" grpId="0"/>
      <p:bldP spid="28" grpId="0"/>
      <p:bldP spid="30" grpId="0" animBg="1"/>
      <p:bldP spid="3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518455"/>
            <a:ext cx="4187106" cy="2355247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187106" y="3518455"/>
            <a:ext cx="2354400" cy="2355247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6236196" y="3518455"/>
            <a:ext cx="5955804" cy="2356960"/>
            <a:chOff x="4257077" y="2119893"/>
            <a:chExt cx="5955804" cy="2356960"/>
          </a:xfrm>
          <a:solidFill>
            <a:schemeClr val="accent1"/>
          </a:solidFill>
        </p:grpSpPr>
        <p:sp>
          <p:nvSpPr>
            <p:cNvPr id="8" name="等腰三角形 7"/>
            <p:cNvSpPr/>
            <p:nvPr/>
          </p:nvSpPr>
          <p:spPr>
            <a:xfrm rot="16200000">
              <a:off x="4224440" y="3094390"/>
              <a:ext cx="473237" cy="40796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4552497" y="2119893"/>
              <a:ext cx="5660384" cy="23569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25000"/>
                </a:lnSpc>
                <a:spcBef>
                  <a:spcPts val="1200"/>
                </a:spcBef>
              </a:pP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05  </a:t>
              </a:r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CLICK HERE TO ADD YOUR TITLE </a:t>
              </a:r>
            </a:p>
            <a:p>
              <a:pPr>
                <a:lnSpc>
                  <a:spcPct val="125000"/>
                </a:lnSpc>
                <a:spcBef>
                  <a:spcPts val="1200"/>
                </a:spcBef>
              </a:pP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THIS IS A SUMMARY PART. CLICK TO ADD YOUR DESCRIPTION SENTENCES ABOUT THIS PART IN HERETHIS IS A SUMMARY PART.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6723137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55101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TITLE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AutoShape 805"/>
          <p:cNvSpPr>
            <a:spLocks noChangeArrowheads="1"/>
          </p:cNvSpPr>
          <p:nvPr/>
        </p:nvSpPr>
        <p:spPr bwMode="auto">
          <a:xfrm>
            <a:off x="4732694" y="2329481"/>
            <a:ext cx="2540000" cy="531588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wrap="none" anchor="ctr"/>
          <a:lstStyle/>
          <a:p>
            <a:pPr algn="ctr" latinLnBrk="1"/>
            <a:r>
              <a:rPr kumimoji="1" lang="en-US" altLang="ko-KR" dirty="0">
                <a:solidFill>
                  <a:schemeClr val="bg1"/>
                </a:solidFill>
                <a:latin typeface="微软雅黑" panose="020B0503020204020204" pitchFamily="34" charset="-122"/>
                <a:ea typeface="HY헤드라인M" pitchFamily="18" charset="-127"/>
              </a:rPr>
              <a:t>SUBTITLE IN HERE</a:t>
            </a:r>
            <a:endParaRPr kumimoji="1" lang="ko-KR" altLang="ko-KR" dirty="0">
              <a:solidFill>
                <a:schemeClr val="bg1"/>
              </a:solidFill>
              <a:latin typeface="微软雅黑" panose="020B0503020204020204" pitchFamily="34" charset="-122"/>
              <a:ea typeface="HY헤드라인M" pitchFamily="18" charset="-127"/>
            </a:endParaRPr>
          </a:p>
        </p:txBody>
      </p:sp>
      <p:sp>
        <p:nvSpPr>
          <p:cNvPr id="7" name="Freeform 825"/>
          <p:cNvSpPr>
            <a:spLocks/>
          </p:cNvSpPr>
          <p:nvPr/>
        </p:nvSpPr>
        <p:spPr bwMode="auto">
          <a:xfrm>
            <a:off x="625783" y="2388805"/>
            <a:ext cx="3870179" cy="799095"/>
          </a:xfrm>
          <a:custGeom>
            <a:avLst/>
            <a:gdLst>
              <a:gd name="T0" fmla="*/ 0 w 1315"/>
              <a:gd name="T1" fmla="*/ 2147483647 h 544"/>
              <a:gd name="T2" fmla="*/ 0 w 1315"/>
              <a:gd name="T3" fmla="*/ 0 h 544"/>
              <a:gd name="T4" fmla="*/ 1424020518 w 1315"/>
              <a:gd name="T5" fmla="*/ 0 h 544"/>
              <a:gd name="T6" fmla="*/ 0 60000 65536"/>
              <a:gd name="T7" fmla="*/ 0 60000 65536"/>
              <a:gd name="T8" fmla="*/ 0 60000 65536"/>
              <a:gd name="T9" fmla="*/ 0 w 1315"/>
              <a:gd name="T10" fmla="*/ 0 h 544"/>
              <a:gd name="T11" fmla="*/ 1315 w 1315"/>
              <a:gd name="T12" fmla="*/ 544 h 54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315" h="544">
                <a:moveTo>
                  <a:pt x="0" y="544"/>
                </a:moveTo>
                <a:lnTo>
                  <a:pt x="0" y="0"/>
                </a:lnTo>
                <a:lnTo>
                  <a:pt x="1315" y="0"/>
                </a:lnTo>
              </a:path>
            </a:pathLst>
          </a:custGeom>
          <a:noFill/>
          <a:ln w="9525" cap="rnd">
            <a:solidFill>
              <a:schemeClr val="tx1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832"/>
          <p:cNvSpPr>
            <a:spLocks/>
          </p:cNvSpPr>
          <p:nvPr/>
        </p:nvSpPr>
        <p:spPr bwMode="auto">
          <a:xfrm flipH="1">
            <a:off x="7541920" y="2388805"/>
            <a:ext cx="3979410" cy="799095"/>
          </a:xfrm>
          <a:custGeom>
            <a:avLst/>
            <a:gdLst>
              <a:gd name="T0" fmla="*/ 0 w 1315"/>
              <a:gd name="T1" fmla="*/ 2147483647 h 544"/>
              <a:gd name="T2" fmla="*/ 0 w 1315"/>
              <a:gd name="T3" fmla="*/ 0 h 544"/>
              <a:gd name="T4" fmla="*/ 1657553719 w 1315"/>
              <a:gd name="T5" fmla="*/ 0 h 544"/>
              <a:gd name="T6" fmla="*/ 0 60000 65536"/>
              <a:gd name="T7" fmla="*/ 0 60000 65536"/>
              <a:gd name="T8" fmla="*/ 0 60000 65536"/>
              <a:gd name="T9" fmla="*/ 0 w 1315"/>
              <a:gd name="T10" fmla="*/ 0 h 544"/>
              <a:gd name="T11" fmla="*/ 1315 w 1315"/>
              <a:gd name="T12" fmla="*/ 544 h 54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315" h="544">
                <a:moveTo>
                  <a:pt x="0" y="544"/>
                </a:moveTo>
                <a:lnTo>
                  <a:pt x="0" y="0"/>
                </a:lnTo>
                <a:lnTo>
                  <a:pt x="1315" y="0"/>
                </a:lnTo>
              </a:path>
            </a:pathLst>
          </a:custGeom>
          <a:noFill/>
          <a:ln w="9525" cap="rnd">
            <a:solidFill>
              <a:schemeClr val="tx1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Line 6"/>
          <p:cNvSpPr>
            <a:spLocks noChangeShapeType="1"/>
          </p:cNvSpPr>
          <p:nvPr/>
        </p:nvSpPr>
        <p:spPr bwMode="auto">
          <a:xfrm>
            <a:off x="6965657" y="4052224"/>
            <a:ext cx="1152525" cy="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 type="triangle" w="lg" len="lg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Line 7"/>
          <p:cNvSpPr>
            <a:spLocks noChangeShapeType="1"/>
          </p:cNvSpPr>
          <p:nvPr/>
        </p:nvSpPr>
        <p:spPr bwMode="auto">
          <a:xfrm>
            <a:off x="3902237" y="4052646"/>
            <a:ext cx="1187450" cy="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AutoShape 15"/>
          <p:cNvSpPr>
            <a:spLocks noChangeArrowheads="1"/>
          </p:cNvSpPr>
          <p:nvPr/>
        </p:nvSpPr>
        <p:spPr bwMode="auto">
          <a:xfrm>
            <a:off x="588461" y="3300543"/>
            <a:ext cx="3083866" cy="15033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5875" algn="ctr">
            <a:noFill/>
            <a:round/>
            <a:headEnd/>
            <a:tailEnd/>
          </a:ln>
        </p:spPr>
        <p:txBody>
          <a:bodyPr wrap="square" anchor="ctr"/>
          <a:lstStyle/>
          <a:p>
            <a:pPr algn="ctr" latinLnBrk="1">
              <a:lnSpc>
                <a:spcPct val="125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AutoShape 15"/>
          <p:cNvSpPr>
            <a:spLocks noChangeArrowheads="1"/>
          </p:cNvSpPr>
          <p:nvPr/>
        </p:nvSpPr>
        <p:spPr bwMode="auto">
          <a:xfrm>
            <a:off x="8333060" y="3291018"/>
            <a:ext cx="3225593" cy="15033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5875" algn="ctr">
            <a:noFill/>
            <a:round/>
            <a:headEnd/>
            <a:tailEnd/>
          </a:ln>
        </p:spPr>
        <p:txBody>
          <a:bodyPr wrap="square" anchor="ctr"/>
          <a:lstStyle/>
          <a:p>
            <a:pPr algn="ctr" latinLnBrk="1">
              <a:lnSpc>
                <a:spcPct val="125000"/>
              </a:lnSpc>
            </a:pP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Oval 20"/>
          <p:cNvSpPr>
            <a:spLocks noChangeArrowheads="1"/>
          </p:cNvSpPr>
          <p:nvPr/>
        </p:nvSpPr>
        <p:spPr bwMode="auto">
          <a:xfrm>
            <a:off x="5254608" y="3300543"/>
            <a:ext cx="1496171" cy="1503364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bg1">
                <a:lumMod val="95000"/>
              </a:schemeClr>
            </a:solidFill>
          </a:ln>
          <a:extLst/>
        </p:spPr>
        <p:txBody>
          <a:bodyPr wrap="square" anchor="ctr"/>
          <a:lstStyle/>
          <a:p>
            <a:pPr algn="ctr" latinLnBrk="1">
              <a:defRPr/>
            </a:pPr>
            <a:r>
              <a:rPr kumimoji="1" lang="en-US" altLang="ko-KR" dirty="0">
                <a:solidFill>
                  <a:schemeClr val="bg1"/>
                </a:solidFill>
                <a:latin typeface="微软雅黑" panose="020B0503020204020204" pitchFamily="34" charset="-122"/>
                <a:ea typeface="Gulim" pitchFamily="34" charset="-127"/>
              </a:rPr>
              <a:t>TEXT IN HERE</a:t>
            </a:r>
            <a:endParaRPr kumimoji="1" lang="ko-KR" altLang="ko-KR" dirty="0">
              <a:solidFill>
                <a:schemeClr val="bg1"/>
              </a:solidFill>
              <a:latin typeface="微软雅黑" panose="020B0503020204020204" pitchFamily="34" charset="-122"/>
              <a:ea typeface="Gulim" pitchFamily="34" charset="-127"/>
            </a:endParaRPr>
          </a:p>
        </p:txBody>
      </p:sp>
      <p:sp>
        <p:nvSpPr>
          <p:cNvPr id="14" name="Text Box 40"/>
          <p:cNvSpPr txBox="1">
            <a:spLocks noChangeArrowheads="1"/>
          </p:cNvSpPr>
          <p:nvPr/>
        </p:nvSpPr>
        <p:spPr bwMode="auto">
          <a:xfrm>
            <a:off x="768497" y="2484153"/>
            <a:ext cx="3824674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TEXT</a:t>
            </a:r>
          </a:p>
        </p:txBody>
      </p:sp>
      <p:sp>
        <p:nvSpPr>
          <p:cNvPr id="15" name="Text Box 41"/>
          <p:cNvSpPr txBox="1">
            <a:spLocks noChangeArrowheads="1"/>
          </p:cNvSpPr>
          <p:nvPr/>
        </p:nvSpPr>
        <p:spPr bwMode="auto">
          <a:xfrm>
            <a:off x="7541920" y="2484153"/>
            <a:ext cx="3824674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TEXT</a:t>
            </a:r>
          </a:p>
        </p:txBody>
      </p:sp>
    </p:spTree>
    <p:extLst>
      <p:ext uri="{BB962C8B-B14F-4D97-AF65-F5344CB8AC3E}">
        <p14:creationId xmlns:p14="http://schemas.microsoft.com/office/powerpoint/2010/main" val="1571440441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5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000"/>
                            </p:stCondLst>
                            <p:childTnLst>
                              <p:par>
                                <p:cTn id="3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7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55101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TITLE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Rectangle 3"/>
          <p:cNvSpPr/>
          <p:nvPr/>
        </p:nvSpPr>
        <p:spPr>
          <a:xfrm>
            <a:off x="0" y="1628065"/>
            <a:ext cx="3314700" cy="914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29"/>
          <p:cNvSpPr/>
          <p:nvPr/>
        </p:nvSpPr>
        <p:spPr>
          <a:xfrm>
            <a:off x="3462500" y="4264409"/>
            <a:ext cx="8729500" cy="914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Rectangle 18"/>
          <p:cNvSpPr/>
          <p:nvPr/>
        </p:nvSpPr>
        <p:spPr>
          <a:xfrm>
            <a:off x="6662901" y="1627626"/>
            <a:ext cx="3123546" cy="25351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n"/>
            </a:pPr>
            <a:r>
              <a:rPr 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  <a:p>
            <a:pPr marL="285750" indent="-285750" algn="ctr">
              <a:buFont typeface="Wingdings" panose="05000000000000000000" pitchFamily="2" charset="2"/>
              <a:buChar char="n"/>
            </a:pPr>
            <a:endParaRPr 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pitchFamily="2" charset="2"/>
              <a:buChar char="n"/>
            </a:pPr>
            <a:r>
              <a:rPr 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  <a:p>
            <a:pPr marL="285750" indent="-285750" algn="ctr">
              <a:buFont typeface="Wingdings" panose="05000000000000000000" pitchFamily="2" charset="2"/>
              <a:buChar char="n"/>
            </a:pPr>
            <a:endParaRPr 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pitchFamily="2" charset="2"/>
              <a:buChar char="n"/>
            </a:pPr>
            <a:r>
              <a:rPr 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  <a:p>
            <a:pPr marL="285750" indent="-285750" algn="ctr">
              <a:buFont typeface="Wingdings" panose="05000000000000000000" pitchFamily="2" charset="2"/>
              <a:buChar char="n"/>
            </a:pPr>
            <a:endParaRPr 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ctr">
              <a:buFont typeface="Wingdings" panose="05000000000000000000" pitchFamily="2" charset="2"/>
              <a:buChar char="n"/>
            </a:pPr>
            <a:r>
              <a:rPr 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sp>
        <p:nvSpPr>
          <p:cNvPr id="9" name="Rectangle 44"/>
          <p:cNvSpPr/>
          <p:nvPr/>
        </p:nvSpPr>
        <p:spPr>
          <a:xfrm>
            <a:off x="3462500" y="1627626"/>
            <a:ext cx="3052601" cy="2535183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矩形 9"/>
          <p:cNvSpPr/>
          <p:nvPr/>
        </p:nvSpPr>
        <p:spPr>
          <a:xfrm>
            <a:off x="311778" y="2940970"/>
            <a:ext cx="315072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n"/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</a:t>
            </a:r>
          </a:p>
          <a:p>
            <a:pPr>
              <a:lnSpc>
                <a:spcPct val="125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11778" y="4572186"/>
            <a:ext cx="315072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n"/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</a:t>
            </a:r>
          </a:p>
          <a:p>
            <a:pPr>
              <a:lnSpc>
                <a:spcPct val="125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081050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4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9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4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/>
      <p:bldP spid="1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55101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TITLE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Oval 511"/>
          <p:cNvSpPr>
            <a:spLocks noChangeArrowheads="1"/>
          </p:cNvSpPr>
          <p:nvPr/>
        </p:nvSpPr>
        <p:spPr bwMode="auto">
          <a:xfrm>
            <a:off x="1860760" y="1847300"/>
            <a:ext cx="1619119" cy="162690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>
            <a:solidFill>
              <a:schemeClr val="bg1">
                <a:lumMod val="95000"/>
              </a:schemeClr>
            </a:solidFill>
          </a:ln>
          <a:extLst/>
        </p:spPr>
        <p:txBody>
          <a:bodyPr wrap="square" anchor="ctr"/>
          <a:lstStyle/>
          <a:p>
            <a:pPr algn="ctr" latinLnBrk="1"/>
            <a:r>
              <a:rPr kumimoji="1" lang="en-US" altLang="ko-KR" dirty="0">
                <a:solidFill>
                  <a:schemeClr val="bg1"/>
                </a:solidFill>
                <a:latin typeface="微软雅黑" panose="020B0503020204020204" pitchFamily="34" charset="-122"/>
                <a:ea typeface="Gulim" pitchFamily="34" charset="-127"/>
              </a:rPr>
              <a:t>YOUR TEXT IN HERE</a:t>
            </a:r>
            <a:endParaRPr kumimoji="1" lang="ko-KR" altLang="ko-KR" dirty="0">
              <a:solidFill>
                <a:schemeClr val="bg1"/>
              </a:solidFill>
              <a:latin typeface="微软雅黑" panose="020B0503020204020204" pitchFamily="34" charset="-122"/>
              <a:ea typeface="Gulim" pitchFamily="34" charset="-127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450212" y="3194285"/>
            <a:ext cx="2440216" cy="1713617"/>
          </a:xfrm>
          <a:prstGeom prst="rect">
            <a:avLst/>
          </a:prstGeom>
          <a:solidFill>
            <a:srgbClr val="F8F8F8"/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Oval 511"/>
          <p:cNvSpPr>
            <a:spLocks noChangeArrowheads="1"/>
          </p:cNvSpPr>
          <p:nvPr/>
        </p:nvSpPr>
        <p:spPr bwMode="auto">
          <a:xfrm>
            <a:off x="5300110" y="1847300"/>
            <a:ext cx="1619119" cy="1626903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bg1">
                <a:lumMod val="95000"/>
              </a:schemeClr>
            </a:solidFill>
          </a:ln>
          <a:extLst/>
        </p:spPr>
        <p:txBody>
          <a:bodyPr wrap="square" anchor="ctr"/>
          <a:lstStyle/>
          <a:p>
            <a:pPr algn="ctr" latinLnBrk="1"/>
            <a:r>
              <a:rPr kumimoji="1" lang="en-US" altLang="ko-KR" dirty="0">
                <a:solidFill>
                  <a:schemeClr val="bg1"/>
                </a:solidFill>
                <a:latin typeface="微软雅黑" panose="020B0503020204020204" pitchFamily="34" charset="-122"/>
                <a:ea typeface="Gulim" pitchFamily="34" charset="-127"/>
              </a:rPr>
              <a:t>YOUR TEXT IN HERE</a:t>
            </a:r>
            <a:endParaRPr kumimoji="1" lang="ko-KR" altLang="ko-KR" dirty="0">
              <a:solidFill>
                <a:schemeClr val="bg1"/>
              </a:solidFill>
              <a:latin typeface="微软雅黑" panose="020B0503020204020204" pitchFamily="34" charset="-122"/>
              <a:ea typeface="Gulim" pitchFamily="34" charset="-127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889562" y="3194285"/>
            <a:ext cx="2440216" cy="1713617"/>
          </a:xfrm>
          <a:prstGeom prst="rect">
            <a:avLst/>
          </a:prstGeom>
          <a:solidFill>
            <a:srgbClr val="F8F8F8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Oval 511"/>
          <p:cNvSpPr>
            <a:spLocks noChangeArrowheads="1"/>
          </p:cNvSpPr>
          <p:nvPr/>
        </p:nvSpPr>
        <p:spPr bwMode="auto">
          <a:xfrm>
            <a:off x="8739459" y="1847300"/>
            <a:ext cx="1619119" cy="1626903"/>
          </a:xfrm>
          <a:prstGeom prst="ellipse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bg1">
                <a:lumMod val="95000"/>
              </a:schemeClr>
            </a:solidFill>
          </a:ln>
          <a:extLst/>
        </p:spPr>
        <p:txBody>
          <a:bodyPr wrap="square" anchor="ctr"/>
          <a:lstStyle/>
          <a:p>
            <a:pPr algn="ctr" latinLnBrk="1"/>
            <a:r>
              <a:rPr kumimoji="1" lang="en-US" altLang="ko-KR" dirty="0">
                <a:solidFill>
                  <a:schemeClr val="bg1"/>
                </a:solidFill>
                <a:latin typeface="微软雅黑" panose="020B0503020204020204" pitchFamily="34" charset="-122"/>
                <a:ea typeface="Gulim" pitchFamily="34" charset="-127"/>
              </a:rPr>
              <a:t>YOUR TEXT IN HERE</a:t>
            </a:r>
            <a:endParaRPr kumimoji="1" lang="ko-KR" altLang="ko-KR" dirty="0">
              <a:solidFill>
                <a:schemeClr val="bg1"/>
              </a:solidFill>
              <a:latin typeface="微软雅黑" panose="020B0503020204020204" pitchFamily="34" charset="-122"/>
              <a:ea typeface="Gulim" pitchFamily="34" charset="-127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328911" y="3194285"/>
            <a:ext cx="2440216" cy="1713617"/>
          </a:xfrm>
          <a:prstGeom prst="rect">
            <a:avLst/>
          </a:prstGeom>
          <a:solidFill>
            <a:srgbClr val="F8F8F8"/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17771" y="5316436"/>
            <a:ext cx="11250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THIS IS A SUMMARY PART. CLICK HERE TO ADD YOUR DESCRIPTION SENTENCES ABOUT THIS PART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17115" y="5355694"/>
            <a:ext cx="72000" cy="25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4665249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500"/>
                            </p:stCondLst>
                            <p:childTnLst>
                              <p:par>
                                <p:cTn id="3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55101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TITLE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Group 46"/>
          <p:cNvGrpSpPr>
            <a:grpSpLocks/>
          </p:cNvGrpSpPr>
          <p:nvPr/>
        </p:nvGrpSpPr>
        <p:grpSpPr bwMode="auto">
          <a:xfrm>
            <a:off x="743403" y="4517896"/>
            <a:ext cx="10799763" cy="576262"/>
            <a:chOff x="386" y="2371"/>
            <a:chExt cx="6803" cy="363"/>
          </a:xfrm>
        </p:grpSpPr>
        <p:sp>
          <p:nvSpPr>
            <p:cNvPr id="7" name="矩形 53"/>
            <p:cNvSpPr>
              <a:spLocks noChangeArrowheads="1"/>
            </p:cNvSpPr>
            <p:nvPr/>
          </p:nvSpPr>
          <p:spPr bwMode="auto">
            <a:xfrm>
              <a:off x="386" y="2371"/>
              <a:ext cx="6803" cy="363"/>
            </a:xfrm>
            <a:prstGeom prst="rect">
              <a:avLst/>
            </a:prstGeom>
            <a:noFill/>
            <a:ln w="25400" algn="ctr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TextBox 146"/>
            <p:cNvSpPr txBox="1">
              <a:spLocks noChangeArrowheads="1"/>
            </p:cNvSpPr>
            <p:nvPr/>
          </p:nvSpPr>
          <p:spPr bwMode="auto">
            <a:xfrm>
              <a:off x="1882" y="2456"/>
              <a:ext cx="5306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en-US" altLang="zh-CN" sz="1600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CLICK HERE TO ADD YOUR DESCIRPITON SENTENCES ABOUT THIS PART.</a:t>
              </a:r>
            </a:p>
          </p:txBody>
        </p:sp>
        <p:sp>
          <p:nvSpPr>
            <p:cNvPr id="9" name="Rectangle 44"/>
            <p:cNvSpPr>
              <a:spLocks noChangeArrowheads="1"/>
            </p:cNvSpPr>
            <p:nvPr/>
          </p:nvSpPr>
          <p:spPr bwMode="auto">
            <a:xfrm>
              <a:off x="431" y="2411"/>
              <a:ext cx="1406" cy="2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altLang="zh-CN" sz="20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CLICK</a:t>
              </a:r>
              <a:r>
                <a:rPr lang="en-US" altLang="zh-CN" sz="16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TEXT</a:t>
              </a:r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741816" y="2357308"/>
            <a:ext cx="10799763" cy="576263"/>
            <a:chOff x="386" y="2371"/>
            <a:chExt cx="6803" cy="363"/>
          </a:xfrm>
        </p:grpSpPr>
        <p:sp>
          <p:nvSpPr>
            <p:cNvPr id="11" name="矩形 53"/>
            <p:cNvSpPr>
              <a:spLocks noChangeArrowheads="1"/>
            </p:cNvSpPr>
            <p:nvPr/>
          </p:nvSpPr>
          <p:spPr bwMode="auto">
            <a:xfrm>
              <a:off x="386" y="2371"/>
              <a:ext cx="6803" cy="363"/>
            </a:xfrm>
            <a:prstGeom prst="rect">
              <a:avLst/>
            </a:prstGeom>
            <a:noFill/>
            <a:ln w="25400" algn="ctr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TextBox 146"/>
            <p:cNvSpPr txBox="1">
              <a:spLocks noChangeArrowheads="1"/>
            </p:cNvSpPr>
            <p:nvPr/>
          </p:nvSpPr>
          <p:spPr bwMode="auto">
            <a:xfrm>
              <a:off x="1882" y="2456"/>
              <a:ext cx="5307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en-US" altLang="zh-CN" sz="1600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CLICK HERE TO ADD YOUR DESCIRPITON SENTENCES ABOUT THIS PART.</a:t>
              </a:r>
            </a:p>
          </p:txBody>
        </p:sp>
        <p:sp>
          <p:nvSpPr>
            <p:cNvPr id="13" name="Rectangle 58"/>
            <p:cNvSpPr>
              <a:spLocks noChangeArrowheads="1"/>
            </p:cNvSpPr>
            <p:nvPr/>
          </p:nvSpPr>
          <p:spPr bwMode="auto">
            <a:xfrm>
              <a:off x="431" y="2411"/>
              <a:ext cx="1406" cy="27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CLICK</a:t>
              </a: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TEXT</a:t>
              </a:r>
            </a:p>
          </p:txBody>
        </p:sp>
      </p:grpSp>
      <p:grpSp>
        <p:nvGrpSpPr>
          <p:cNvPr id="14" name="Group 59"/>
          <p:cNvGrpSpPr>
            <a:grpSpLocks/>
          </p:cNvGrpSpPr>
          <p:nvPr/>
        </p:nvGrpSpPr>
        <p:grpSpPr bwMode="auto">
          <a:xfrm>
            <a:off x="741816" y="3798758"/>
            <a:ext cx="10799763" cy="576263"/>
            <a:chOff x="386" y="2371"/>
            <a:chExt cx="6803" cy="363"/>
          </a:xfrm>
        </p:grpSpPr>
        <p:sp>
          <p:nvSpPr>
            <p:cNvPr id="15" name="矩形 53"/>
            <p:cNvSpPr>
              <a:spLocks noChangeArrowheads="1"/>
            </p:cNvSpPr>
            <p:nvPr/>
          </p:nvSpPr>
          <p:spPr bwMode="auto">
            <a:xfrm>
              <a:off x="386" y="2371"/>
              <a:ext cx="6803" cy="363"/>
            </a:xfrm>
            <a:prstGeom prst="rect">
              <a:avLst/>
            </a:prstGeom>
            <a:noFill/>
            <a:ln w="25400" algn="ctr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TextBox 146"/>
            <p:cNvSpPr txBox="1">
              <a:spLocks noChangeArrowheads="1"/>
            </p:cNvSpPr>
            <p:nvPr/>
          </p:nvSpPr>
          <p:spPr bwMode="auto">
            <a:xfrm>
              <a:off x="1882" y="2456"/>
              <a:ext cx="5307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en-US" altLang="zh-CN" sz="1600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CLICK HERE TO ADD YOUR DESCIRPITON SENTENCES ABOUT THIS PART.</a:t>
              </a:r>
            </a:p>
          </p:txBody>
        </p:sp>
        <p:sp>
          <p:nvSpPr>
            <p:cNvPr id="17" name="Rectangle 62"/>
            <p:cNvSpPr>
              <a:spLocks noChangeArrowheads="1"/>
            </p:cNvSpPr>
            <p:nvPr/>
          </p:nvSpPr>
          <p:spPr bwMode="auto">
            <a:xfrm>
              <a:off x="431" y="2411"/>
              <a:ext cx="1406" cy="2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CLICK</a:t>
              </a: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TEXT</a:t>
              </a:r>
            </a:p>
          </p:txBody>
        </p:sp>
      </p:grpSp>
      <p:grpSp>
        <p:nvGrpSpPr>
          <p:cNvPr id="18" name="Group 63"/>
          <p:cNvGrpSpPr>
            <a:grpSpLocks/>
          </p:cNvGrpSpPr>
          <p:nvPr/>
        </p:nvGrpSpPr>
        <p:grpSpPr bwMode="auto">
          <a:xfrm>
            <a:off x="741816" y="3078033"/>
            <a:ext cx="10799763" cy="576263"/>
            <a:chOff x="386" y="2371"/>
            <a:chExt cx="6803" cy="363"/>
          </a:xfrm>
        </p:grpSpPr>
        <p:sp>
          <p:nvSpPr>
            <p:cNvPr id="19" name="矩形 53"/>
            <p:cNvSpPr>
              <a:spLocks noChangeArrowheads="1"/>
            </p:cNvSpPr>
            <p:nvPr/>
          </p:nvSpPr>
          <p:spPr bwMode="auto">
            <a:xfrm>
              <a:off x="386" y="2371"/>
              <a:ext cx="6803" cy="363"/>
            </a:xfrm>
            <a:prstGeom prst="rect">
              <a:avLst/>
            </a:prstGeom>
            <a:noFill/>
            <a:ln w="25400" algn="ctr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TextBox 146"/>
            <p:cNvSpPr txBox="1">
              <a:spLocks noChangeArrowheads="1"/>
            </p:cNvSpPr>
            <p:nvPr/>
          </p:nvSpPr>
          <p:spPr bwMode="auto">
            <a:xfrm>
              <a:off x="1882" y="2456"/>
              <a:ext cx="5307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en-US" altLang="zh-CN" sz="1600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CLICK HERE TO ADD YOUR DESCIRPITON SENTENCES ABOUT THIS PART.</a:t>
              </a:r>
            </a:p>
          </p:txBody>
        </p:sp>
        <p:sp>
          <p:nvSpPr>
            <p:cNvPr id="21" name="Rectangle 66"/>
            <p:cNvSpPr>
              <a:spLocks noChangeArrowheads="1"/>
            </p:cNvSpPr>
            <p:nvPr/>
          </p:nvSpPr>
          <p:spPr bwMode="auto">
            <a:xfrm>
              <a:off x="431" y="2411"/>
              <a:ext cx="1406" cy="2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CLICK</a:t>
              </a: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6638819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6" presetClass="emp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6" presetClass="emph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26" presetClass="emph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26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824717" y="3125337"/>
            <a:ext cx="4367284" cy="1514902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0" y="3125337"/>
            <a:ext cx="7824716" cy="151490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933900" y="3412699"/>
            <a:ext cx="3991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4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933900" y="4137548"/>
            <a:ext cx="39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 YOUR WATCHING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95451" y="3961028"/>
            <a:ext cx="61292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COPYRIGHT @ </a:t>
            </a: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CORPORATION CO., LTD.</a:t>
            </a:r>
          </a:p>
          <a:p>
            <a:pPr algn="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2020.12.20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5539314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9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AAD86C3-EC2A-4CDD-A881-CED6C55CF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1633" y="790929"/>
            <a:ext cx="7932213" cy="590681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3698839-CB2C-4AC3-82BF-B1A192A744E6}"/>
              </a:ext>
            </a:extLst>
          </p:cNvPr>
          <p:cNvSpPr txBox="1"/>
          <p:nvPr/>
        </p:nvSpPr>
        <p:spPr>
          <a:xfrm>
            <a:off x="754144" y="179109"/>
            <a:ext cx="5203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BMS</a:t>
            </a:r>
            <a:r>
              <a:rPr lang="zh-CN" altLang="en-US" dirty="0"/>
              <a:t>底层和硬件概述</a:t>
            </a:r>
          </a:p>
        </p:txBody>
      </p:sp>
    </p:spTree>
    <p:extLst>
      <p:ext uri="{BB962C8B-B14F-4D97-AF65-F5344CB8AC3E}">
        <p14:creationId xmlns:p14="http://schemas.microsoft.com/office/powerpoint/2010/main" val="3547134513"/>
      </p:ext>
    </p:extLst>
  </p:cSld>
  <p:clrMapOvr>
    <a:masterClrMapping/>
  </p:clrMapOvr>
  <p:transition spd="slow">
    <p:wipe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53698839-CB2C-4AC3-82BF-B1A192A744E6}"/>
              </a:ext>
            </a:extLst>
          </p:cNvPr>
          <p:cNvSpPr txBox="1"/>
          <p:nvPr/>
        </p:nvSpPr>
        <p:spPr>
          <a:xfrm>
            <a:off x="754143" y="179109"/>
            <a:ext cx="84275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BMS</a:t>
            </a:r>
            <a:r>
              <a:rPr lang="zh-CN" altLang="en-US" dirty="0"/>
              <a:t>实验环境搭建：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，</a:t>
            </a:r>
            <a:r>
              <a:rPr lang="en-US" altLang="zh-CN" dirty="0"/>
              <a:t>PC</a:t>
            </a:r>
            <a:r>
              <a:rPr lang="zh-CN" altLang="en-US" dirty="0"/>
              <a:t>上位机需要在</a:t>
            </a:r>
            <a:r>
              <a:rPr lang="en-US" altLang="zh-CN" dirty="0"/>
              <a:t>PC</a:t>
            </a:r>
            <a:r>
              <a:rPr lang="zh-CN" altLang="en-US" dirty="0"/>
              <a:t>端进行开发，颗采用</a:t>
            </a:r>
            <a:r>
              <a:rPr lang="en-US" altLang="zh-CN" dirty="0" err="1"/>
              <a:t>labview</a:t>
            </a:r>
            <a:r>
              <a:rPr lang="zh-CN" altLang="en-US" dirty="0"/>
              <a:t>、</a:t>
            </a:r>
            <a:r>
              <a:rPr lang="en-US" altLang="zh-CN" dirty="0" err="1"/>
              <a:t>vb</a:t>
            </a:r>
            <a:r>
              <a:rPr lang="zh-CN" altLang="en-US" dirty="0"/>
              <a:t>、</a:t>
            </a:r>
            <a:r>
              <a:rPr lang="en-US" altLang="zh-CN" dirty="0" err="1"/>
              <a:t>c#</a:t>
            </a:r>
            <a:r>
              <a:rPr lang="zh-CN" altLang="en-US" dirty="0"/>
              <a:t>等开发；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，</a:t>
            </a:r>
            <a:r>
              <a:rPr lang="en-US" altLang="zh-CN" dirty="0"/>
              <a:t>CAN</a:t>
            </a:r>
            <a:r>
              <a:rPr lang="zh-CN" altLang="en-US" dirty="0"/>
              <a:t>设备需要</a:t>
            </a:r>
            <a:r>
              <a:rPr lang="en-US" altLang="zh-CN" dirty="0"/>
              <a:t>ZLGCAN</a:t>
            </a:r>
            <a:r>
              <a:rPr lang="zh-CN" altLang="en-US" dirty="0"/>
              <a:t>或</a:t>
            </a:r>
            <a:r>
              <a:rPr lang="en-US" altLang="zh-CN" dirty="0" err="1"/>
              <a:t>ValueCAN</a:t>
            </a:r>
            <a:r>
              <a:rPr lang="zh-CN" altLang="en-US" dirty="0"/>
              <a:t>等；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，测试工装需要自行设计搭建，主要用于将</a:t>
            </a:r>
            <a:r>
              <a:rPr lang="en-US" altLang="zh-CN" dirty="0"/>
              <a:t>BMS</a:t>
            </a:r>
            <a:r>
              <a:rPr lang="zh-CN" altLang="en-US" dirty="0"/>
              <a:t>中的信号线引出，在外部进行输入、控制、模拟等；</a:t>
            </a:r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，电芯模拟工具需要额外购买，精度要在</a:t>
            </a:r>
            <a:r>
              <a:rPr lang="en-US" altLang="zh-CN" dirty="0"/>
              <a:t>1mV</a:t>
            </a:r>
            <a:r>
              <a:rPr lang="zh-CN" altLang="en-US" dirty="0"/>
              <a:t>以上；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8F9DCC7-9C13-4F08-AD25-2E38C463B6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57" y="1933435"/>
            <a:ext cx="6679365" cy="424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737792"/>
      </p:ext>
    </p:extLst>
  </p:cSld>
  <p:clrMapOvr>
    <a:masterClrMapping/>
  </p:clrMapOvr>
  <p:transition spd="slow">
    <p:wipe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75421"/>
            <a:ext cx="4012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人员需求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929388" y="3277282"/>
            <a:ext cx="1468582" cy="115043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  <a:scene3d>
            <a:camera prst="orthographicFront">
              <a:rot lat="2400000" lon="19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</a:p>
          <a:p>
            <a:pPr algn="ct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YOUR</a:t>
            </a:r>
          </a:p>
          <a:p>
            <a:pPr algn="ct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243460" y="3101415"/>
            <a:ext cx="3897290" cy="8791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CONTENTS ABOUT THIS PART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821892" y="4541241"/>
            <a:ext cx="1468582" cy="115043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  <a:scene3d>
            <a:camera prst="orthographicFront">
              <a:rot lat="2400000" lon="24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</a:p>
          <a:p>
            <a:pPr algn="ct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YOUR</a:t>
            </a:r>
          </a:p>
          <a:p>
            <a:pPr algn="ct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929388" y="4541241"/>
            <a:ext cx="1468582" cy="115043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2400000" lon="192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</a:p>
          <a:p>
            <a:pPr algn="ct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YOUR</a:t>
            </a:r>
          </a:p>
          <a:p>
            <a:pPr algn="ct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079112" y="4365374"/>
            <a:ext cx="3897290" cy="8791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CONTENTS ABOUT THIS PART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243460" y="4365374"/>
            <a:ext cx="3897290" cy="87910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CONTENTS ABOUT THIS PART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49515" y="2101974"/>
            <a:ext cx="7200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965430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500"/>
                            </p:stCondLst>
                            <p:childTnLst>
                              <p:par>
                                <p:cTn id="2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55101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TITLE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52500" y="1695450"/>
            <a:ext cx="5715000" cy="428625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6673850" y="1695450"/>
            <a:ext cx="2143125" cy="21431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 IN HERE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YOUR CONTENTS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673850" y="3838575"/>
            <a:ext cx="2143125" cy="21431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CONTENTS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816975" y="1695450"/>
            <a:ext cx="2143125" cy="21431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CONTENTS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816975" y="3838575"/>
            <a:ext cx="2143125" cy="21431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78%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CONTENTS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任意多边形 10"/>
          <p:cNvSpPr>
            <a:spLocks noChangeAspect="1"/>
          </p:cNvSpPr>
          <p:nvPr/>
        </p:nvSpPr>
        <p:spPr>
          <a:xfrm>
            <a:off x="9739420" y="2175600"/>
            <a:ext cx="298233" cy="360000"/>
          </a:xfrm>
          <a:custGeom>
            <a:avLst/>
            <a:gdLst>
              <a:gd name="connsiteX0" fmla="*/ 483834 w 967669"/>
              <a:gd name="connsiteY0" fmla="*/ 124292 h 1168081"/>
              <a:gd name="connsiteX1" fmla="*/ 124291 w 967669"/>
              <a:gd name="connsiteY1" fmla="*/ 483835 h 1168081"/>
              <a:gd name="connsiteX2" fmla="*/ 483834 w 967669"/>
              <a:gd name="connsiteY2" fmla="*/ 843378 h 1168081"/>
              <a:gd name="connsiteX3" fmla="*/ 843377 w 967669"/>
              <a:gd name="connsiteY3" fmla="*/ 483835 h 1168081"/>
              <a:gd name="connsiteX4" fmla="*/ 483834 w 967669"/>
              <a:gd name="connsiteY4" fmla="*/ 124292 h 1168081"/>
              <a:gd name="connsiteX5" fmla="*/ 483835 w 967669"/>
              <a:gd name="connsiteY5" fmla="*/ 0 h 1168081"/>
              <a:gd name="connsiteX6" fmla="*/ 825958 w 967669"/>
              <a:gd name="connsiteY6" fmla="*/ 141712 h 1168081"/>
              <a:gd name="connsiteX7" fmla="*/ 825957 w 967669"/>
              <a:gd name="connsiteY7" fmla="*/ 141713 h 1168081"/>
              <a:gd name="connsiteX8" fmla="*/ 825957 w 967669"/>
              <a:gd name="connsiteY8" fmla="*/ 825959 h 1168081"/>
              <a:gd name="connsiteX9" fmla="*/ 483835 w 967669"/>
              <a:gd name="connsiteY9" fmla="*/ 1168081 h 1168081"/>
              <a:gd name="connsiteX10" fmla="*/ 141712 w 967669"/>
              <a:gd name="connsiteY10" fmla="*/ 825958 h 1168081"/>
              <a:gd name="connsiteX11" fmla="*/ 141712 w 967669"/>
              <a:gd name="connsiteY11" fmla="*/ 141712 h 1168081"/>
              <a:gd name="connsiteX12" fmla="*/ 483835 w 967669"/>
              <a:gd name="connsiteY12" fmla="*/ 0 h 1168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67669" h="1168081">
                <a:moveTo>
                  <a:pt x="483834" y="124292"/>
                </a:moveTo>
                <a:cubicBezTo>
                  <a:pt x="285264" y="124292"/>
                  <a:pt x="124291" y="285265"/>
                  <a:pt x="124291" y="483835"/>
                </a:cubicBezTo>
                <a:cubicBezTo>
                  <a:pt x="124291" y="682405"/>
                  <a:pt x="285264" y="843378"/>
                  <a:pt x="483834" y="843378"/>
                </a:cubicBezTo>
                <a:cubicBezTo>
                  <a:pt x="682404" y="843378"/>
                  <a:pt x="843377" y="682405"/>
                  <a:pt x="843377" y="483835"/>
                </a:cubicBezTo>
                <a:cubicBezTo>
                  <a:pt x="843377" y="285265"/>
                  <a:pt x="682404" y="124292"/>
                  <a:pt x="483834" y="124292"/>
                </a:cubicBezTo>
                <a:close/>
                <a:moveTo>
                  <a:pt x="483835" y="0"/>
                </a:moveTo>
                <a:cubicBezTo>
                  <a:pt x="607659" y="0"/>
                  <a:pt x="731483" y="47237"/>
                  <a:pt x="825958" y="141712"/>
                </a:cubicBezTo>
                <a:lnTo>
                  <a:pt x="825957" y="141713"/>
                </a:lnTo>
                <a:cubicBezTo>
                  <a:pt x="1014907" y="330662"/>
                  <a:pt x="1014907" y="637009"/>
                  <a:pt x="825957" y="825959"/>
                </a:cubicBezTo>
                <a:lnTo>
                  <a:pt x="483835" y="1168081"/>
                </a:lnTo>
                <a:lnTo>
                  <a:pt x="141712" y="825958"/>
                </a:lnTo>
                <a:cubicBezTo>
                  <a:pt x="-47238" y="637008"/>
                  <a:pt x="-47238" y="330661"/>
                  <a:pt x="141712" y="141712"/>
                </a:cubicBezTo>
                <a:cubicBezTo>
                  <a:pt x="236187" y="47237"/>
                  <a:pt x="360011" y="0"/>
                  <a:pt x="48383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任意多边形 11"/>
          <p:cNvSpPr>
            <a:spLocks noChangeAspect="1"/>
          </p:cNvSpPr>
          <p:nvPr/>
        </p:nvSpPr>
        <p:spPr>
          <a:xfrm>
            <a:off x="7565413" y="5251706"/>
            <a:ext cx="360000" cy="360000"/>
          </a:xfrm>
          <a:custGeom>
            <a:avLst/>
            <a:gdLst>
              <a:gd name="connsiteX0" fmla="*/ 3817270 w 6400799"/>
              <a:gd name="connsiteY0" fmla="*/ 3323047 h 6400800"/>
              <a:gd name="connsiteX1" fmla="*/ 5066529 w 6400799"/>
              <a:gd name="connsiteY1" fmla="*/ 4572306 h 6400800"/>
              <a:gd name="connsiteX2" fmla="*/ 5272152 w 6400799"/>
              <a:gd name="connsiteY2" fmla="*/ 4366683 h 6400800"/>
              <a:gd name="connsiteX3" fmla="*/ 5272152 w 6400799"/>
              <a:gd name="connsiteY3" fmla="*/ 5189175 h 6400800"/>
              <a:gd name="connsiteX4" fmla="*/ 4449659 w 6400799"/>
              <a:gd name="connsiteY4" fmla="*/ 5189176 h 6400800"/>
              <a:gd name="connsiteX5" fmla="*/ 4655282 w 6400799"/>
              <a:gd name="connsiteY5" fmla="*/ 4983553 h 6400800"/>
              <a:gd name="connsiteX6" fmla="*/ 3406023 w 6400799"/>
              <a:gd name="connsiteY6" fmla="*/ 3734293 h 6400800"/>
              <a:gd name="connsiteX7" fmla="*/ 2583528 w 6400799"/>
              <a:gd name="connsiteY7" fmla="*/ 3323047 h 6400800"/>
              <a:gd name="connsiteX8" fmla="*/ 2994775 w 6400799"/>
              <a:gd name="connsiteY8" fmla="*/ 3734293 h 6400800"/>
              <a:gd name="connsiteX9" fmla="*/ 1745516 w 6400799"/>
              <a:gd name="connsiteY9" fmla="*/ 4983553 h 6400800"/>
              <a:gd name="connsiteX10" fmla="*/ 1951139 w 6400799"/>
              <a:gd name="connsiteY10" fmla="*/ 5189176 h 6400800"/>
              <a:gd name="connsiteX11" fmla="*/ 1128646 w 6400799"/>
              <a:gd name="connsiteY11" fmla="*/ 5189175 h 6400800"/>
              <a:gd name="connsiteX12" fmla="*/ 1128646 w 6400799"/>
              <a:gd name="connsiteY12" fmla="*/ 4366683 h 6400800"/>
              <a:gd name="connsiteX13" fmla="*/ 1334269 w 6400799"/>
              <a:gd name="connsiteY13" fmla="*/ 4572306 h 6400800"/>
              <a:gd name="connsiteX14" fmla="*/ 4449660 w 6400799"/>
              <a:gd name="connsiteY14" fmla="*/ 1211625 h 6400800"/>
              <a:gd name="connsiteX15" fmla="*/ 5272153 w 6400799"/>
              <a:gd name="connsiteY15" fmla="*/ 1211626 h 6400800"/>
              <a:gd name="connsiteX16" fmla="*/ 5272153 w 6400799"/>
              <a:gd name="connsiteY16" fmla="*/ 2034118 h 6400800"/>
              <a:gd name="connsiteX17" fmla="*/ 5066530 w 6400799"/>
              <a:gd name="connsiteY17" fmla="*/ 1828495 h 6400800"/>
              <a:gd name="connsiteX18" fmla="*/ 3817271 w 6400799"/>
              <a:gd name="connsiteY18" fmla="*/ 3077754 h 6400800"/>
              <a:gd name="connsiteX19" fmla="*/ 3406024 w 6400799"/>
              <a:gd name="connsiteY19" fmla="*/ 2666508 h 6400800"/>
              <a:gd name="connsiteX20" fmla="*/ 4655283 w 6400799"/>
              <a:gd name="connsiteY20" fmla="*/ 1417248 h 6400800"/>
              <a:gd name="connsiteX21" fmla="*/ 1951140 w 6400799"/>
              <a:gd name="connsiteY21" fmla="*/ 1211625 h 6400800"/>
              <a:gd name="connsiteX22" fmla="*/ 1745517 w 6400799"/>
              <a:gd name="connsiteY22" fmla="*/ 1417248 h 6400800"/>
              <a:gd name="connsiteX23" fmla="*/ 2994776 w 6400799"/>
              <a:gd name="connsiteY23" fmla="*/ 2666507 h 6400800"/>
              <a:gd name="connsiteX24" fmla="*/ 2583529 w 6400799"/>
              <a:gd name="connsiteY24" fmla="*/ 3077754 h 6400800"/>
              <a:gd name="connsiteX25" fmla="*/ 1334270 w 6400799"/>
              <a:gd name="connsiteY25" fmla="*/ 1828495 h 6400800"/>
              <a:gd name="connsiteX26" fmla="*/ 1128647 w 6400799"/>
              <a:gd name="connsiteY26" fmla="*/ 2034118 h 6400800"/>
              <a:gd name="connsiteX27" fmla="*/ 1128647 w 6400799"/>
              <a:gd name="connsiteY27" fmla="*/ 1211626 h 6400800"/>
              <a:gd name="connsiteX28" fmla="*/ 1079141 w 6400799"/>
              <a:gd name="connsiteY28" fmla="*/ 428327 h 6400800"/>
              <a:gd name="connsiteX29" fmla="*/ 426570 w 6400799"/>
              <a:gd name="connsiteY29" fmla="*/ 1080899 h 6400800"/>
              <a:gd name="connsiteX30" fmla="*/ 426570 w 6400799"/>
              <a:gd name="connsiteY30" fmla="*/ 5323416 h 6400800"/>
              <a:gd name="connsiteX31" fmla="*/ 1079141 w 6400799"/>
              <a:gd name="connsiteY31" fmla="*/ 5975988 h 6400800"/>
              <a:gd name="connsiteX32" fmla="*/ 5321659 w 6400799"/>
              <a:gd name="connsiteY32" fmla="*/ 5975988 h 6400800"/>
              <a:gd name="connsiteX33" fmla="*/ 5974230 w 6400799"/>
              <a:gd name="connsiteY33" fmla="*/ 5323416 h 6400800"/>
              <a:gd name="connsiteX34" fmla="*/ 5974230 w 6400799"/>
              <a:gd name="connsiteY34" fmla="*/ 1080899 h 6400800"/>
              <a:gd name="connsiteX35" fmla="*/ 5321659 w 6400799"/>
              <a:gd name="connsiteY35" fmla="*/ 428327 h 6400800"/>
              <a:gd name="connsiteX36" fmla="*/ 752926 w 6400799"/>
              <a:gd name="connsiteY36" fmla="*/ 0 h 6400800"/>
              <a:gd name="connsiteX37" fmla="*/ 5647873 w 6400799"/>
              <a:gd name="connsiteY37" fmla="*/ 0 h 6400800"/>
              <a:gd name="connsiteX38" fmla="*/ 6400799 w 6400799"/>
              <a:gd name="connsiteY38" fmla="*/ 752926 h 6400800"/>
              <a:gd name="connsiteX39" fmla="*/ 6400799 w 6400799"/>
              <a:gd name="connsiteY39" fmla="*/ 5647874 h 6400800"/>
              <a:gd name="connsiteX40" fmla="*/ 5647873 w 6400799"/>
              <a:gd name="connsiteY40" fmla="*/ 6400800 h 6400800"/>
              <a:gd name="connsiteX41" fmla="*/ 752926 w 6400799"/>
              <a:gd name="connsiteY41" fmla="*/ 6400800 h 6400800"/>
              <a:gd name="connsiteX42" fmla="*/ 0 w 6400799"/>
              <a:gd name="connsiteY42" fmla="*/ 5647874 h 6400800"/>
              <a:gd name="connsiteX43" fmla="*/ 0 w 6400799"/>
              <a:gd name="connsiteY43" fmla="*/ 752926 h 6400800"/>
              <a:gd name="connsiteX44" fmla="*/ 752926 w 6400799"/>
              <a:gd name="connsiteY44" fmla="*/ 0 h 640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6400799" h="6400800">
                <a:moveTo>
                  <a:pt x="3817270" y="3323047"/>
                </a:moveTo>
                <a:lnTo>
                  <a:pt x="5066529" y="4572306"/>
                </a:lnTo>
                <a:lnTo>
                  <a:pt x="5272152" y="4366683"/>
                </a:lnTo>
                <a:lnTo>
                  <a:pt x="5272152" y="5189175"/>
                </a:lnTo>
                <a:lnTo>
                  <a:pt x="4449659" y="5189176"/>
                </a:lnTo>
                <a:lnTo>
                  <a:pt x="4655282" y="4983553"/>
                </a:lnTo>
                <a:lnTo>
                  <a:pt x="3406023" y="3734293"/>
                </a:lnTo>
                <a:close/>
                <a:moveTo>
                  <a:pt x="2583528" y="3323047"/>
                </a:moveTo>
                <a:lnTo>
                  <a:pt x="2994775" y="3734293"/>
                </a:lnTo>
                <a:lnTo>
                  <a:pt x="1745516" y="4983553"/>
                </a:lnTo>
                <a:lnTo>
                  <a:pt x="1951139" y="5189176"/>
                </a:lnTo>
                <a:lnTo>
                  <a:pt x="1128646" y="5189175"/>
                </a:lnTo>
                <a:lnTo>
                  <a:pt x="1128646" y="4366683"/>
                </a:lnTo>
                <a:lnTo>
                  <a:pt x="1334269" y="4572306"/>
                </a:lnTo>
                <a:close/>
                <a:moveTo>
                  <a:pt x="4449660" y="1211625"/>
                </a:moveTo>
                <a:lnTo>
                  <a:pt x="5272153" y="1211626"/>
                </a:lnTo>
                <a:lnTo>
                  <a:pt x="5272153" y="2034118"/>
                </a:lnTo>
                <a:lnTo>
                  <a:pt x="5066530" y="1828495"/>
                </a:lnTo>
                <a:lnTo>
                  <a:pt x="3817271" y="3077754"/>
                </a:lnTo>
                <a:lnTo>
                  <a:pt x="3406024" y="2666508"/>
                </a:lnTo>
                <a:lnTo>
                  <a:pt x="4655283" y="1417248"/>
                </a:lnTo>
                <a:close/>
                <a:moveTo>
                  <a:pt x="1951140" y="1211625"/>
                </a:moveTo>
                <a:lnTo>
                  <a:pt x="1745517" y="1417248"/>
                </a:lnTo>
                <a:lnTo>
                  <a:pt x="2994776" y="2666507"/>
                </a:lnTo>
                <a:lnTo>
                  <a:pt x="2583529" y="3077754"/>
                </a:lnTo>
                <a:lnTo>
                  <a:pt x="1334270" y="1828495"/>
                </a:lnTo>
                <a:lnTo>
                  <a:pt x="1128647" y="2034118"/>
                </a:lnTo>
                <a:lnTo>
                  <a:pt x="1128647" y="1211626"/>
                </a:lnTo>
                <a:close/>
                <a:moveTo>
                  <a:pt x="1079141" y="428327"/>
                </a:moveTo>
                <a:cubicBezTo>
                  <a:pt x="718736" y="428327"/>
                  <a:pt x="426570" y="720493"/>
                  <a:pt x="426570" y="1080899"/>
                </a:cubicBezTo>
                <a:lnTo>
                  <a:pt x="426570" y="5323416"/>
                </a:lnTo>
                <a:cubicBezTo>
                  <a:pt x="426570" y="5683822"/>
                  <a:pt x="718736" y="5975988"/>
                  <a:pt x="1079141" y="5975988"/>
                </a:cubicBezTo>
                <a:lnTo>
                  <a:pt x="5321659" y="5975988"/>
                </a:lnTo>
                <a:cubicBezTo>
                  <a:pt x="5682065" y="5975988"/>
                  <a:pt x="5974230" y="5683822"/>
                  <a:pt x="5974230" y="5323416"/>
                </a:cubicBezTo>
                <a:lnTo>
                  <a:pt x="5974230" y="1080899"/>
                </a:lnTo>
                <a:cubicBezTo>
                  <a:pt x="5974230" y="720493"/>
                  <a:pt x="5682065" y="428327"/>
                  <a:pt x="5321659" y="428327"/>
                </a:cubicBezTo>
                <a:close/>
                <a:moveTo>
                  <a:pt x="752926" y="0"/>
                </a:moveTo>
                <a:lnTo>
                  <a:pt x="5647873" y="0"/>
                </a:lnTo>
                <a:cubicBezTo>
                  <a:pt x="6063703" y="0"/>
                  <a:pt x="6400799" y="337096"/>
                  <a:pt x="6400799" y="752926"/>
                </a:cubicBezTo>
                <a:lnTo>
                  <a:pt x="6400799" y="5647874"/>
                </a:lnTo>
                <a:cubicBezTo>
                  <a:pt x="6400799" y="6063704"/>
                  <a:pt x="6063703" y="6400800"/>
                  <a:pt x="5647873" y="6400800"/>
                </a:cubicBezTo>
                <a:lnTo>
                  <a:pt x="752926" y="6400800"/>
                </a:lnTo>
                <a:cubicBezTo>
                  <a:pt x="337096" y="6400800"/>
                  <a:pt x="0" y="6063704"/>
                  <a:pt x="0" y="5647874"/>
                </a:cubicBezTo>
                <a:lnTo>
                  <a:pt x="0" y="752926"/>
                </a:lnTo>
                <a:cubicBezTo>
                  <a:pt x="0" y="337096"/>
                  <a:pt x="337096" y="0"/>
                  <a:pt x="7529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293772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7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750"/>
                            </p:stCondLst>
                            <p:childTnLst>
                              <p:par>
                                <p:cTn id="2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55101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TITLE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422030" y="3756074"/>
            <a:ext cx="11035962" cy="240405"/>
          </a:xfrm>
          <a:prstGeom prst="roundRect">
            <a:avLst>
              <a:gd name="adj" fmla="val 49359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94867" y="2883878"/>
            <a:ext cx="703384" cy="703384"/>
            <a:chOff x="2250831" y="2560320"/>
            <a:chExt cx="745587" cy="745587"/>
          </a:xfrm>
        </p:grpSpPr>
        <p:sp>
          <p:nvSpPr>
            <p:cNvPr id="8" name="泪滴形 7"/>
            <p:cNvSpPr/>
            <p:nvPr/>
          </p:nvSpPr>
          <p:spPr>
            <a:xfrm rot="8100000">
              <a:off x="2250831" y="2560320"/>
              <a:ext cx="745587" cy="745587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同心圆 8"/>
            <p:cNvSpPr/>
            <p:nvPr/>
          </p:nvSpPr>
          <p:spPr>
            <a:xfrm>
              <a:off x="2391507" y="2686929"/>
              <a:ext cx="450166" cy="450166"/>
            </a:xfrm>
            <a:prstGeom prst="donut">
              <a:avLst>
                <a:gd name="adj" fmla="val 1562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1232180" y="2848133"/>
            <a:ext cx="1902280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</a:t>
            </a:r>
          </a:p>
          <a:p>
            <a:pPr>
              <a:spcBef>
                <a:spcPts val="600"/>
              </a:spcBef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ADD YOUR CONTENTS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4543424" y="2117789"/>
            <a:ext cx="1310216" cy="1310216"/>
            <a:chOff x="2250831" y="2560320"/>
            <a:chExt cx="745587" cy="745587"/>
          </a:xfrm>
        </p:grpSpPr>
        <p:sp>
          <p:nvSpPr>
            <p:cNvPr id="12" name="泪滴形 11"/>
            <p:cNvSpPr/>
            <p:nvPr/>
          </p:nvSpPr>
          <p:spPr>
            <a:xfrm rot="8100000">
              <a:off x="2250831" y="2560320"/>
              <a:ext cx="745587" cy="745587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同心圆 12"/>
            <p:cNvSpPr/>
            <p:nvPr/>
          </p:nvSpPr>
          <p:spPr>
            <a:xfrm>
              <a:off x="2391507" y="2686929"/>
              <a:ext cx="450166" cy="450166"/>
            </a:xfrm>
            <a:prstGeom prst="donut">
              <a:avLst>
                <a:gd name="adj" fmla="val 1562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5902077" y="2196837"/>
            <a:ext cx="1902280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</a:t>
            </a:r>
          </a:p>
          <a:p>
            <a:pPr>
              <a:spcBef>
                <a:spcPts val="600"/>
              </a:spcBef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ADD YOUR CONTENTS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 rot="10800000">
            <a:off x="2619561" y="4266472"/>
            <a:ext cx="1029798" cy="1029798"/>
            <a:chOff x="2250831" y="2560320"/>
            <a:chExt cx="745587" cy="745587"/>
          </a:xfrm>
        </p:grpSpPr>
        <p:sp>
          <p:nvSpPr>
            <p:cNvPr id="16" name="泪滴形 15"/>
            <p:cNvSpPr/>
            <p:nvPr/>
          </p:nvSpPr>
          <p:spPr>
            <a:xfrm rot="8100000">
              <a:off x="2250831" y="2560320"/>
              <a:ext cx="745587" cy="745587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同心圆 16"/>
            <p:cNvSpPr/>
            <p:nvPr/>
          </p:nvSpPr>
          <p:spPr>
            <a:xfrm>
              <a:off x="2391507" y="2686929"/>
              <a:ext cx="450166" cy="450166"/>
            </a:xfrm>
            <a:prstGeom prst="donut">
              <a:avLst>
                <a:gd name="adj" fmla="val 1562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3732778" y="4337347"/>
            <a:ext cx="1902280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</a:t>
            </a:r>
          </a:p>
          <a:p>
            <a:pPr>
              <a:spcBef>
                <a:spcPts val="600"/>
              </a:spcBef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ADD YOUR CONTENTS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 rot="10800000">
            <a:off x="6743987" y="4229637"/>
            <a:ext cx="435133" cy="435133"/>
            <a:chOff x="2250831" y="2560320"/>
            <a:chExt cx="745587" cy="745587"/>
          </a:xfrm>
        </p:grpSpPr>
        <p:sp>
          <p:nvSpPr>
            <p:cNvPr id="20" name="泪滴形 19"/>
            <p:cNvSpPr/>
            <p:nvPr/>
          </p:nvSpPr>
          <p:spPr>
            <a:xfrm rot="8100000">
              <a:off x="2250831" y="2560320"/>
              <a:ext cx="745587" cy="745587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同心圆 20"/>
            <p:cNvSpPr/>
            <p:nvPr/>
          </p:nvSpPr>
          <p:spPr>
            <a:xfrm>
              <a:off x="2391507" y="2686929"/>
              <a:ext cx="450166" cy="450166"/>
            </a:xfrm>
            <a:prstGeom prst="donut">
              <a:avLst>
                <a:gd name="adj" fmla="val 1562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7240722" y="4213458"/>
            <a:ext cx="1902280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</a:t>
            </a:r>
          </a:p>
          <a:p>
            <a:pPr>
              <a:spcBef>
                <a:spcPts val="600"/>
              </a:spcBef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ADD YOUR CONTENTS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9156407" y="2883878"/>
            <a:ext cx="703384" cy="703384"/>
            <a:chOff x="2250831" y="2560320"/>
            <a:chExt cx="745587" cy="745587"/>
          </a:xfrm>
        </p:grpSpPr>
        <p:sp>
          <p:nvSpPr>
            <p:cNvPr id="24" name="泪滴形 23"/>
            <p:cNvSpPr/>
            <p:nvPr/>
          </p:nvSpPr>
          <p:spPr>
            <a:xfrm rot="8100000">
              <a:off x="2250831" y="2560320"/>
              <a:ext cx="745587" cy="745587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同心圆 24"/>
            <p:cNvSpPr/>
            <p:nvPr/>
          </p:nvSpPr>
          <p:spPr>
            <a:xfrm>
              <a:off x="2391507" y="2686929"/>
              <a:ext cx="450166" cy="450166"/>
            </a:xfrm>
            <a:prstGeom prst="donut">
              <a:avLst>
                <a:gd name="adj" fmla="val 1562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9893720" y="2848133"/>
            <a:ext cx="1902280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</a:t>
            </a:r>
          </a:p>
          <a:p>
            <a:pPr>
              <a:spcBef>
                <a:spcPts val="600"/>
              </a:spcBef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ADD YOUR CONTENTS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0890201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0"/>
                            </p:stCondLst>
                            <p:childTnLst>
                              <p:par>
                                <p:cTn id="2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70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8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9000"/>
                            </p:stCondLst>
                            <p:childTnLst>
                              <p:par>
                                <p:cTn id="4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/>
      <p:bldP spid="14" grpId="0"/>
      <p:bldP spid="18" grpId="0"/>
      <p:bldP spid="22" grpId="0"/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55101"/>
            <a:ext cx="401244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SUBTITLE IN HERE</a:t>
            </a:r>
          </a:p>
          <a:p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TITLE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830132" y="3902529"/>
            <a:ext cx="997471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V="1">
            <a:off x="815845" y="3059567"/>
            <a:ext cx="428625" cy="84296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1201607" y="2945266"/>
            <a:ext cx="157163" cy="15716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1312335" y="2134450"/>
            <a:ext cx="642938" cy="64293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201607" y="2023722"/>
            <a:ext cx="864394" cy="864394"/>
            <a:chOff x="857250" y="1893093"/>
            <a:chExt cx="864394" cy="864394"/>
          </a:xfrm>
        </p:grpSpPr>
        <p:sp>
          <p:nvSpPr>
            <p:cNvPr id="11" name="弧形 10"/>
            <p:cNvSpPr/>
            <p:nvPr/>
          </p:nvSpPr>
          <p:spPr>
            <a:xfrm>
              <a:off x="857250" y="1893093"/>
              <a:ext cx="864394" cy="864394"/>
            </a:xfrm>
            <a:prstGeom prst="arc">
              <a:avLst>
                <a:gd name="adj1" fmla="val 3406397"/>
                <a:gd name="adj2" fmla="val 20528884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弧形 11"/>
            <p:cNvSpPr/>
            <p:nvPr/>
          </p:nvSpPr>
          <p:spPr>
            <a:xfrm>
              <a:off x="857250" y="1893093"/>
              <a:ext cx="864394" cy="864394"/>
            </a:xfrm>
            <a:prstGeom prst="arc">
              <a:avLst>
                <a:gd name="adj1" fmla="val 7448849"/>
                <a:gd name="adj2" fmla="val 17571339"/>
              </a:avLst>
            </a:prstGeom>
            <a:ln w="762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2176729" y="2040420"/>
            <a:ext cx="29432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H="1">
            <a:off x="2237451" y="3919228"/>
            <a:ext cx="428625" cy="84296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 flipV="1">
            <a:off x="2158870" y="4703880"/>
            <a:ext cx="157163" cy="15716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1569502" y="5044370"/>
            <a:ext cx="642938" cy="64293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458774" y="4933642"/>
            <a:ext cx="864394" cy="864394"/>
            <a:chOff x="857250" y="1893093"/>
            <a:chExt cx="864394" cy="864394"/>
          </a:xfrm>
        </p:grpSpPr>
        <p:sp>
          <p:nvSpPr>
            <p:cNvPr id="18" name="弧形 17"/>
            <p:cNvSpPr/>
            <p:nvPr/>
          </p:nvSpPr>
          <p:spPr>
            <a:xfrm>
              <a:off x="857250" y="1893093"/>
              <a:ext cx="864394" cy="864394"/>
            </a:xfrm>
            <a:prstGeom prst="arc">
              <a:avLst>
                <a:gd name="adj1" fmla="val 3406397"/>
                <a:gd name="adj2" fmla="val 20528884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弧形 18"/>
            <p:cNvSpPr/>
            <p:nvPr/>
          </p:nvSpPr>
          <p:spPr>
            <a:xfrm>
              <a:off x="857250" y="1893093"/>
              <a:ext cx="864394" cy="864394"/>
            </a:xfrm>
            <a:prstGeom prst="arc">
              <a:avLst>
                <a:gd name="adj1" fmla="val 7448849"/>
                <a:gd name="adj2" fmla="val 17571339"/>
              </a:avLst>
            </a:prstGeom>
            <a:ln w="762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2433896" y="4950340"/>
            <a:ext cx="29432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 flipV="1">
            <a:off x="5952978" y="3059567"/>
            <a:ext cx="428625" cy="84296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椭圆 21"/>
          <p:cNvSpPr/>
          <p:nvPr/>
        </p:nvSpPr>
        <p:spPr>
          <a:xfrm>
            <a:off x="6338740" y="2945266"/>
            <a:ext cx="157163" cy="15716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6449468" y="2134450"/>
            <a:ext cx="642938" cy="64293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6338740" y="2023722"/>
            <a:ext cx="864394" cy="864394"/>
            <a:chOff x="857250" y="1893093"/>
            <a:chExt cx="864394" cy="864394"/>
          </a:xfrm>
        </p:grpSpPr>
        <p:sp>
          <p:nvSpPr>
            <p:cNvPr id="25" name="弧形 24"/>
            <p:cNvSpPr/>
            <p:nvPr/>
          </p:nvSpPr>
          <p:spPr>
            <a:xfrm>
              <a:off x="857250" y="1893093"/>
              <a:ext cx="864394" cy="864394"/>
            </a:xfrm>
            <a:prstGeom prst="arc">
              <a:avLst>
                <a:gd name="adj1" fmla="val 3406397"/>
                <a:gd name="adj2" fmla="val 20528884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弧形 25"/>
            <p:cNvSpPr/>
            <p:nvPr/>
          </p:nvSpPr>
          <p:spPr>
            <a:xfrm>
              <a:off x="857250" y="1893093"/>
              <a:ext cx="864394" cy="864394"/>
            </a:xfrm>
            <a:prstGeom prst="arc">
              <a:avLst>
                <a:gd name="adj1" fmla="val 7448849"/>
                <a:gd name="adj2" fmla="val 17571339"/>
              </a:avLst>
            </a:prstGeom>
            <a:ln w="762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7313862" y="2040420"/>
            <a:ext cx="29432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7374584" y="3919228"/>
            <a:ext cx="428625" cy="84296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椭圆 28"/>
          <p:cNvSpPr/>
          <p:nvPr/>
        </p:nvSpPr>
        <p:spPr>
          <a:xfrm flipV="1">
            <a:off x="7296003" y="4703880"/>
            <a:ext cx="157163" cy="15716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6706635" y="5044370"/>
            <a:ext cx="642938" cy="64293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6595907" y="4933642"/>
            <a:ext cx="864394" cy="864394"/>
            <a:chOff x="857250" y="1893093"/>
            <a:chExt cx="864394" cy="864394"/>
          </a:xfrm>
        </p:grpSpPr>
        <p:sp>
          <p:nvSpPr>
            <p:cNvPr id="32" name="弧形 31"/>
            <p:cNvSpPr/>
            <p:nvPr/>
          </p:nvSpPr>
          <p:spPr>
            <a:xfrm>
              <a:off x="857250" y="1893093"/>
              <a:ext cx="864394" cy="864394"/>
            </a:xfrm>
            <a:prstGeom prst="arc">
              <a:avLst>
                <a:gd name="adj1" fmla="val 3406397"/>
                <a:gd name="adj2" fmla="val 20528884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弧形 32"/>
            <p:cNvSpPr/>
            <p:nvPr/>
          </p:nvSpPr>
          <p:spPr>
            <a:xfrm>
              <a:off x="857250" y="1893093"/>
              <a:ext cx="864394" cy="864394"/>
            </a:xfrm>
            <a:prstGeom prst="arc">
              <a:avLst>
                <a:gd name="adj1" fmla="val 7448849"/>
                <a:gd name="adj2" fmla="val 17571339"/>
              </a:avLst>
            </a:prstGeom>
            <a:ln w="762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7571029" y="4950340"/>
            <a:ext cx="29432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YOUR DESCRIPTION SENTENCES ABOUT THIS PART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0289452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75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75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2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75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8500"/>
                            </p:stCondLst>
                            <p:childTnLst>
                              <p:par>
                                <p:cTn id="4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9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9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25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125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2250"/>
                            </p:stCondLst>
                            <p:childTnLst>
                              <p:par>
                                <p:cTn id="6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275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325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40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500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3" grpId="0"/>
      <p:bldP spid="15" grpId="0" animBg="1"/>
      <p:bldP spid="16" grpId="0" animBg="1"/>
      <p:bldP spid="20" grpId="0"/>
      <p:bldP spid="22" grpId="0" animBg="1"/>
      <p:bldP spid="23" grpId="0" animBg="1"/>
      <p:bldP spid="27" grpId="0"/>
      <p:bldP spid="29" grpId="0" animBg="1"/>
      <p:bldP spid="30" grpId="0" animBg="1"/>
      <p:bldP spid="3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518455"/>
            <a:ext cx="4187106" cy="2355247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187106" y="3518455"/>
            <a:ext cx="2354400" cy="2355247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6236196" y="3518455"/>
            <a:ext cx="5955804" cy="2356960"/>
            <a:chOff x="4257077" y="2119893"/>
            <a:chExt cx="5955804" cy="2356960"/>
          </a:xfrm>
          <a:solidFill>
            <a:schemeClr val="accent1"/>
          </a:solidFill>
        </p:grpSpPr>
        <p:sp>
          <p:nvSpPr>
            <p:cNvPr id="8" name="等腰三角形 7"/>
            <p:cNvSpPr/>
            <p:nvPr/>
          </p:nvSpPr>
          <p:spPr>
            <a:xfrm rot="16200000">
              <a:off x="4224440" y="3094390"/>
              <a:ext cx="473237" cy="40796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4552497" y="2119893"/>
              <a:ext cx="5660384" cy="23569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25000"/>
                </a:lnSpc>
                <a:spcBef>
                  <a:spcPts val="1200"/>
                </a:spcBef>
              </a:pP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02  </a:t>
              </a:r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CLICK HERE TO ADD YOUR TITLE </a:t>
              </a:r>
            </a:p>
            <a:p>
              <a:pPr>
                <a:lnSpc>
                  <a:spcPct val="125000"/>
                </a:lnSpc>
                <a:spcBef>
                  <a:spcPts val="1200"/>
                </a:spcBef>
              </a:pP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THIS IS A SUMMARY PART. CLICK TO ADD YOUR DESCRIPTION SENTENCES ABOUT THIS PART IN HERETHIS IS A SUMMARY PART.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093126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1397</Words>
  <Application>Microsoft Office PowerPoint</Application>
  <PresentationFormat>宽屏</PresentationFormat>
  <Paragraphs>300</Paragraphs>
  <Slides>29</Slides>
  <Notes>29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8" baseType="lpstr">
      <vt:lpstr>Gulim</vt:lpstr>
      <vt:lpstr>HY헤드라인M</vt:lpstr>
      <vt:lpstr>宋体</vt:lpstr>
      <vt:lpstr>微软雅黑</vt:lpstr>
      <vt:lpstr>Arial</vt:lpstr>
      <vt:lpstr>Calibri</vt:lpstr>
      <vt:lpstr>Calibri Light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DPHOME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po du</dc:creator>
  <cp:lastModifiedBy>y z</cp:lastModifiedBy>
  <cp:revision>14</cp:revision>
  <dcterms:created xsi:type="dcterms:W3CDTF">2014-12-17T15:36:25Z</dcterms:created>
  <dcterms:modified xsi:type="dcterms:W3CDTF">2017-10-19T10:00:52Z</dcterms:modified>
</cp:coreProperties>
</file>

<file path=docProps/thumbnail.jpeg>
</file>